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21"/>
  </p:handoutMasterIdLst>
  <p:sldIdLst>
    <p:sldId id="351" r:id="rId3"/>
    <p:sldId id="335" r:id="rId4"/>
    <p:sldId id="336" r:id="rId5"/>
    <p:sldId id="337" r:id="rId6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920"/>
    <a:srgbClr val="FFC800"/>
    <a:srgbClr val="5A8E2A"/>
    <a:srgbClr val="BED63A"/>
    <a:srgbClr val="BF9000"/>
    <a:srgbClr val="33CC33"/>
    <a:srgbClr val="B5DFE6"/>
    <a:srgbClr val="730003"/>
    <a:srgbClr val="EA6178"/>
    <a:srgbClr val="7B5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3" autoAdjust="0"/>
    <p:restoredTop sz="94414" autoAdjust="0"/>
  </p:normalViewPr>
  <p:slideViewPr>
    <p:cSldViewPr snapToGrid="0" showGuides="1">
      <p:cViewPr>
        <p:scale>
          <a:sx n="100" d="100"/>
          <a:sy n="100" d="100"/>
        </p:scale>
        <p:origin x="-294" y="-264"/>
      </p:cViewPr>
      <p:guideLst>
        <p:guide orient="horz" pos="306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6C464-DC4F-43BD-82AC-BD87B75979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180BA-5A68-4248-8FC2-276B7E79B5F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0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无图标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等腰三角形 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弦形 1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弦形 12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6" name="直接连接符 5"/>
            <p:cNvCxnSpPr>
              <a:stCxn id="10" idx="1"/>
              <a:endCxn id="1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 userDrawn="1"/>
        </p:nvCxnSpPr>
        <p:spPr>
          <a:xfrm>
            <a:off x="0" y="761332"/>
            <a:ext cx="9144000" cy="0"/>
          </a:xfrm>
          <a:prstGeom prst="line">
            <a:avLst/>
          </a:prstGeom>
          <a:ln>
            <a:solidFill>
              <a:srgbClr val="9F7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 userDrawn="1"/>
        </p:nvSpPr>
        <p:spPr>
          <a:xfrm>
            <a:off x="4449991" y="633664"/>
            <a:ext cx="193508" cy="25801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4730352" y="667419"/>
            <a:ext cx="142875" cy="19050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4220263" y="667419"/>
            <a:ext cx="142875" cy="19050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10" name="组合 9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13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等腰三角形 1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弦形 2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弦形 22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1" name="直接连接符 10"/>
            <p:cNvCxnSpPr>
              <a:stCxn id="20" idx="1"/>
              <a:endCxn id="2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黄色背景开头和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本书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268117" y="286227"/>
            <a:ext cx="523845" cy="6984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喇叭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260835" y="386089"/>
            <a:ext cx="571373" cy="520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黄鸟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4" name="组合 13"/>
          <p:cNvGrpSpPr/>
          <p:nvPr userDrawn="1"/>
        </p:nvGrpSpPr>
        <p:grpSpPr>
          <a:xfrm rot="1215844">
            <a:off x="303874" y="268079"/>
            <a:ext cx="477842" cy="604076"/>
            <a:chOff x="343893" y="269257"/>
            <a:chExt cx="637122" cy="604076"/>
          </a:xfrm>
        </p:grpSpPr>
        <p:sp>
          <p:nvSpPr>
            <p:cNvPr id="217" name="Freeform 1235"/>
            <p:cNvSpPr/>
            <p:nvPr userDrawn="1"/>
          </p:nvSpPr>
          <p:spPr bwMode="auto">
            <a:xfrm>
              <a:off x="343893" y="303625"/>
              <a:ext cx="536663" cy="569708"/>
            </a:xfrm>
            <a:custGeom>
              <a:avLst/>
              <a:gdLst>
                <a:gd name="T0" fmla="*/ 404 w 404"/>
                <a:gd name="T1" fmla="*/ 214 h 429"/>
                <a:gd name="T2" fmla="*/ 376 w 404"/>
                <a:gd name="T3" fmla="*/ 301 h 429"/>
                <a:gd name="T4" fmla="*/ 376 w 404"/>
                <a:gd name="T5" fmla="*/ 302 h 429"/>
                <a:gd name="T6" fmla="*/ 247 w 404"/>
                <a:gd name="T7" fmla="*/ 405 h 429"/>
                <a:gd name="T8" fmla="*/ 35 w 404"/>
                <a:gd name="T9" fmla="*/ 311 h 429"/>
                <a:gd name="T10" fmla="*/ 153 w 404"/>
                <a:gd name="T11" fmla="*/ 276 h 429"/>
                <a:gd name="T12" fmla="*/ 31 w 404"/>
                <a:gd name="T13" fmla="*/ 106 h 429"/>
                <a:gd name="T14" fmla="*/ 56 w 404"/>
                <a:gd name="T15" fmla="*/ 132 h 429"/>
                <a:gd name="T16" fmla="*/ 85 w 404"/>
                <a:gd name="T17" fmla="*/ 0 h 429"/>
                <a:gd name="T18" fmla="*/ 266 w 404"/>
                <a:gd name="T19" fmla="*/ 124 h 429"/>
                <a:gd name="T20" fmla="*/ 266 w 404"/>
                <a:gd name="T21" fmla="*/ 124 h 429"/>
                <a:gd name="T22" fmla="*/ 376 w 404"/>
                <a:gd name="T23" fmla="*/ 145 h 429"/>
                <a:gd name="T24" fmla="*/ 404 w 404"/>
                <a:gd name="T25" fmla="*/ 21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4" h="429">
                  <a:moveTo>
                    <a:pt x="404" y="214"/>
                  </a:moveTo>
                  <a:cubicBezTo>
                    <a:pt x="404" y="242"/>
                    <a:pt x="395" y="273"/>
                    <a:pt x="376" y="301"/>
                  </a:cubicBezTo>
                  <a:cubicBezTo>
                    <a:pt x="376" y="301"/>
                    <a:pt x="376" y="301"/>
                    <a:pt x="376" y="302"/>
                  </a:cubicBezTo>
                  <a:cubicBezTo>
                    <a:pt x="344" y="361"/>
                    <a:pt x="297" y="393"/>
                    <a:pt x="247" y="405"/>
                  </a:cubicBezTo>
                  <a:cubicBezTo>
                    <a:pt x="154" y="429"/>
                    <a:pt x="53" y="381"/>
                    <a:pt x="35" y="311"/>
                  </a:cubicBezTo>
                  <a:cubicBezTo>
                    <a:pt x="129" y="359"/>
                    <a:pt x="153" y="276"/>
                    <a:pt x="153" y="276"/>
                  </a:cubicBezTo>
                  <a:cubicBezTo>
                    <a:pt x="0" y="267"/>
                    <a:pt x="31" y="106"/>
                    <a:pt x="31" y="106"/>
                  </a:cubicBezTo>
                  <a:cubicBezTo>
                    <a:pt x="41" y="130"/>
                    <a:pt x="56" y="132"/>
                    <a:pt x="56" y="132"/>
                  </a:cubicBezTo>
                  <a:cubicBezTo>
                    <a:pt x="56" y="132"/>
                    <a:pt x="24" y="45"/>
                    <a:pt x="85" y="0"/>
                  </a:cubicBezTo>
                  <a:cubicBezTo>
                    <a:pt x="117" y="132"/>
                    <a:pt x="202" y="124"/>
                    <a:pt x="266" y="124"/>
                  </a:cubicBezTo>
                  <a:cubicBezTo>
                    <a:pt x="266" y="124"/>
                    <a:pt x="266" y="124"/>
                    <a:pt x="266" y="124"/>
                  </a:cubicBezTo>
                  <a:cubicBezTo>
                    <a:pt x="307" y="112"/>
                    <a:pt x="349" y="118"/>
                    <a:pt x="376" y="145"/>
                  </a:cubicBezTo>
                  <a:cubicBezTo>
                    <a:pt x="394" y="163"/>
                    <a:pt x="403" y="188"/>
                    <a:pt x="404" y="214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Freeform 1236"/>
            <p:cNvSpPr/>
            <p:nvPr userDrawn="1"/>
          </p:nvSpPr>
          <p:spPr bwMode="auto">
            <a:xfrm>
              <a:off x="415272" y="372360"/>
              <a:ext cx="216780" cy="247182"/>
            </a:xfrm>
            <a:custGeom>
              <a:avLst/>
              <a:gdLst>
                <a:gd name="T0" fmla="*/ 77 w 163"/>
                <a:gd name="T1" fmla="*/ 186 h 186"/>
                <a:gd name="T2" fmla="*/ 22 w 163"/>
                <a:gd name="T3" fmla="*/ 164 h 186"/>
                <a:gd name="T4" fmla="*/ 0 w 163"/>
                <a:gd name="T5" fmla="*/ 104 h 186"/>
                <a:gd name="T6" fmla="*/ 39 w 163"/>
                <a:gd name="T7" fmla="*/ 108 h 186"/>
                <a:gd name="T8" fmla="*/ 26 w 163"/>
                <a:gd name="T9" fmla="*/ 71 h 186"/>
                <a:gd name="T10" fmla="*/ 23 w 163"/>
                <a:gd name="T11" fmla="*/ 0 h 186"/>
                <a:gd name="T12" fmla="*/ 163 w 163"/>
                <a:gd name="T13" fmla="*/ 97 h 186"/>
                <a:gd name="T14" fmla="*/ 99 w 163"/>
                <a:gd name="T15" fmla="*/ 184 h 186"/>
                <a:gd name="T16" fmla="*/ 77 w 163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86">
                  <a:moveTo>
                    <a:pt x="77" y="186"/>
                  </a:moveTo>
                  <a:cubicBezTo>
                    <a:pt x="53" y="186"/>
                    <a:pt x="33" y="178"/>
                    <a:pt x="22" y="164"/>
                  </a:cubicBezTo>
                  <a:cubicBezTo>
                    <a:pt x="8" y="146"/>
                    <a:pt x="2" y="123"/>
                    <a:pt x="0" y="104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5" y="70"/>
                    <a:pt x="12" y="33"/>
                    <a:pt x="23" y="0"/>
                  </a:cubicBezTo>
                  <a:cubicBezTo>
                    <a:pt x="61" y="90"/>
                    <a:pt x="118" y="97"/>
                    <a:pt x="163" y="97"/>
                  </a:cubicBezTo>
                  <a:cubicBezTo>
                    <a:pt x="156" y="121"/>
                    <a:pt x="135" y="177"/>
                    <a:pt x="99" y="184"/>
                  </a:cubicBezTo>
                  <a:cubicBezTo>
                    <a:pt x="92" y="185"/>
                    <a:pt x="85" y="186"/>
                    <a:pt x="77" y="186"/>
                  </a:cubicBez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Freeform 1237"/>
            <p:cNvSpPr/>
            <p:nvPr userDrawn="1"/>
          </p:nvSpPr>
          <p:spPr bwMode="auto">
            <a:xfrm>
              <a:off x="651880" y="553451"/>
              <a:ext cx="228676" cy="288159"/>
            </a:xfrm>
            <a:custGeom>
              <a:avLst/>
              <a:gdLst>
                <a:gd name="T0" fmla="*/ 173 w 173"/>
                <a:gd name="T1" fmla="*/ 26 h 217"/>
                <a:gd name="T2" fmla="*/ 145 w 173"/>
                <a:gd name="T3" fmla="*/ 113 h 217"/>
                <a:gd name="T4" fmla="*/ 145 w 173"/>
                <a:gd name="T5" fmla="*/ 114 h 217"/>
                <a:gd name="T6" fmla="*/ 16 w 173"/>
                <a:gd name="T7" fmla="*/ 217 h 217"/>
                <a:gd name="T8" fmla="*/ 31 w 173"/>
                <a:gd name="T9" fmla="*/ 90 h 217"/>
                <a:gd name="T10" fmla="*/ 168 w 173"/>
                <a:gd name="T11" fmla="*/ 23 h 217"/>
                <a:gd name="T12" fmla="*/ 173 w 173"/>
                <a:gd name="T13" fmla="*/ 2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217">
                  <a:moveTo>
                    <a:pt x="173" y="26"/>
                  </a:moveTo>
                  <a:cubicBezTo>
                    <a:pt x="173" y="54"/>
                    <a:pt x="164" y="85"/>
                    <a:pt x="145" y="113"/>
                  </a:cubicBezTo>
                  <a:cubicBezTo>
                    <a:pt x="145" y="113"/>
                    <a:pt x="145" y="113"/>
                    <a:pt x="145" y="114"/>
                  </a:cubicBezTo>
                  <a:cubicBezTo>
                    <a:pt x="113" y="173"/>
                    <a:pt x="66" y="205"/>
                    <a:pt x="16" y="217"/>
                  </a:cubicBezTo>
                  <a:cubicBezTo>
                    <a:pt x="0" y="185"/>
                    <a:pt x="4" y="135"/>
                    <a:pt x="31" y="90"/>
                  </a:cubicBezTo>
                  <a:cubicBezTo>
                    <a:pt x="66" y="29"/>
                    <a:pt x="128" y="0"/>
                    <a:pt x="168" y="23"/>
                  </a:cubicBezTo>
                  <a:cubicBezTo>
                    <a:pt x="170" y="24"/>
                    <a:pt x="171" y="25"/>
                    <a:pt x="173" y="26"/>
                  </a:cubicBez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Freeform 1238"/>
            <p:cNvSpPr/>
            <p:nvPr userDrawn="1"/>
          </p:nvSpPr>
          <p:spPr bwMode="auto">
            <a:xfrm>
              <a:off x="903027" y="324774"/>
              <a:ext cx="77988" cy="55517"/>
            </a:xfrm>
            <a:custGeom>
              <a:avLst/>
              <a:gdLst>
                <a:gd name="T0" fmla="*/ 0 w 59"/>
                <a:gd name="T1" fmla="*/ 0 h 42"/>
                <a:gd name="T2" fmla="*/ 59 w 59"/>
                <a:gd name="T3" fmla="*/ 4 h 42"/>
                <a:gd name="T4" fmla="*/ 10 w 59"/>
                <a:gd name="T5" fmla="*/ 42 h 42"/>
                <a:gd name="T6" fmla="*/ 0 w 5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42">
                  <a:moveTo>
                    <a:pt x="0" y="0"/>
                  </a:moveTo>
                  <a:lnTo>
                    <a:pt x="59" y="4"/>
                  </a:lnTo>
                  <a:lnTo>
                    <a:pt x="1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Oval 1239"/>
            <p:cNvSpPr>
              <a:spLocks noChangeArrowheads="1"/>
            </p:cNvSpPr>
            <p:nvPr userDrawn="1"/>
          </p:nvSpPr>
          <p:spPr bwMode="auto">
            <a:xfrm>
              <a:off x="675673" y="269257"/>
              <a:ext cx="247182" cy="248504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Oval 1240"/>
            <p:cNvSpPr>
              <a:spLocks noChangeArrowheads="1"/>
            </p:cNvSpPr>
            <p:nvPr userDrawn="1"/>
          </p:nvSpPr>
          <p:spPr bwMode="auto">
            <a:xfrm>
              <a:off x="844867" y="312878"/>
              <a:ext cx="40976" cy="3965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绿色书笔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7" name="图片 66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9193403" y="1569061"/>
            <a:ext cx="685800" cy="4413729"/>
          </a:xfrm>
          <a:custGeom>
            <a:avLst/>
            <a:gdLst>
              <a:gd name="connsiteX0" fmla="*/ 0 w 914400"/>
              <a:gd name="connsiteY0" fmla="*/ 0 h 4413729"/>
              <a:gd name="connsiteX1" fmla="*/ 914400 w 914400"/>
              <a:gd name="connsiteY1" fmla="*/ 0 h 4413729"/>
              <a:gd name="connsiteX2" fmla="*/ 914400 w 914400"/>
              <a:gd name="connsiteY2" fmla="*/ 4413729 h 4413729"/>
              <a:gd name="connsiteX3" fmla="*/ 0 w 914400"/>
              <a:gd name="connsiteY3" fmla="*/ 4413729 h 4413729"/>
              <a:gd name="connsiteX4" fmla="*/ 0 w 914400"/>
              <a:gd name="connsiteY4" fmla="*/ 0 h 441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4413729">
                <a:moveTo>
                  <a:pt x="0" y="0"/>
                </a:moveTo>
                <a:lnTo>
                  <a:pt x="914400" y="0"/>
                </a:lnTo>
                <a:lnTo>
                  <a:pt x="914400" y="4413729"/>
                </a:lnTo>
                <a:lnTo>
                  <a:pt x="0" y="441372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1" name="组合 20"/>
          <p:cNvGrpSpPr/>
          <p:nvPr userDrawn="1"/>
        </p:nvGrpSpPr>
        <p:grpSpPr>
          <a:xfrm rot="433303">
            <a:off x="257047" y="215339"/>
            <a:ext cx="608300" cy="643813"/>
            <a:chOff x="5254626" y="922338"/>
            <a:chExt cx="528638" cy="420688"/>
          </a:xfrm>
        </p:grpSpPr>
        <p:sp>
          <p:nvSpPr>
            <p:cNvPr id="22" name="Freeform 35"/>
            <p:cNvSpPr/>
            <p:nvPr/>
          </p:nvSpPr>
          <p:spPr bwMode="auto">
            <a:xfrm>
              <a:off x="5280026" y="922338"/>
              <a:ext cx="503238" cy="336550"/>
            </a:xfrm>
            <a:custGeom>
              <a:avLst/>
              <a:gdLst>
                <a:gd name="T0" fmla="*/ 185 w 185"/>
                <a:gd name="T1" fmla="*/ 37 h 123"/>
                <a:gd name="T2" fmla="*/ 183 w 185"/>
                <a:gd name="T3" fmla="*/ 35 h 123"/>
                <a:gd name="T4" fmla="*/ 90 w 185"/>
                <a:gd name="T5" fmla="*/ 1 h 123"/>
                <a:gd name="T6" fmla="*/ 86 w 185"/>
                <a:gd name="T7" fmla="*/ 2 h 123"/>
                <a:gd name="T8" fmla="*/ 2 w 185"/>
                <a:gd name="T9" fmla="*/ 74 h 123"/>
                <a:gd name="T10" fmla="*/ 1 w 185"/>
                <a:gd name="T11" fmla="*/ 77 h 123"/>
                <a:gd name="T12" fmla="*/ 3 w 185"/>
                <a:gd name="T13" fmla="*/ 80 h 123"/>
                <a:gd name="T14" fmla="*/ 99 w 185"/>
                <a:gd name="T15" fmla="*/ 123 h 123"/>
                <a:gd name="T16" fmla="*/ 101 w 185"/>
                <a:gd name="T17" fmla="*/ 123 h 123"/>
                <a:gd name="T18" fmla="*/ 104 w 185"/>
                <a:gd name="T19" fmla="*/ 122 h 123"/>
                <a:gd name="T20" fmla="*/ 184 w 185"/>
                <a:gd name="T21" fmla="*/ 41 h 123"/>
                <a:gd name="T22" fmla="*/ 185 w 185"/>
                <a:gd name="T23" fmla="*/ 3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3">
                  <a:moveTo>
                    <a:pt x="185" y="37"/>
                  </a:moveTo>
                  <a:cubicBezTo>
                    <a:pt x="185" y="36"/>
                    <a:pt x="184" y="35"/>
                    <a:pt x="183" y="35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88" y="0"/>
                    <a:pt x="87" y="1"/>
                    <a:pt x="86" y="2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5"/>
                    <a:pt x="0" y="76"/>
                    <a:pt x="1" y="77"/>
                  </a:cubicBezTo>
                  <a:cubicBezTo>
                    <a:pt x="1" y="79"/>
                    <a:pt x="2" y="80"/>
                    <a:pt x="3" y="80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100" y="123"/>
                    <a:pt x="101" y="123"/>
                    <a:pt x="101" y="123"/>
                  </a:cubicBezTo>
                  <a:cubicBezTo>
                    <a:pt x="102" y="123"/>
                    <a:pt x="103" y="123"/>
                    <a:pt x="104" y="122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5" y="40"/>
                    <a:pt x="185" y="39"/>
                    <a:pt x="185" y="3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3" name="Freeform 36"/>
            <p:cNvSpPr/>
            <p:nvPr/>
          </p:nvSpPr>
          <p:spPr bwMode="auto">
            <a:xfrm>
              <a:off x="5254626" y="1119188"/>
              <a:ext cx="512763" cy="223838"/>
            </a:xfrm>
            <a:custGeom>
              <a:avLst/>
              <a:gdLst>
                <a:gd name="T0" fmla="*/ 111 w 188"/>
                <a:gd name="T1" fmla="*/ 82 h 82"/>
                <a:gd name="T2" fmla="*/ 109 w 188"/>
                <a:gd name="T3" fmla="*/ 82 h 82"/>
                <a:gd name="T4" fmla="*/ 16 w 188"/>
                <a:gd name="T5" fmla="*/ 42 h 82"/>
                <a:gd name="T6" fmla="*/ 0 w 188"/>
                <a:gd name="T7" fmla="*/ 20 h 82"/>
                <a:gd name="T8" fmla="*/ 12 w 188"/>
                <a:gd name="T9" fmla="*/ 1 h 82"/>
                <a:gd name="T10" fmla="*/ 17 w 188"/>
                <a:gd name="T11" fmla="*/ 3 h 82"/>
                <a:gd name="T12" fmla="*/ 15 w 188"/>
                <a:gd name="T13" fmla="*/ 8 h 82"/>
                <a:gd name="T14" fmla="*/ 8 w 188"/>
                <a:gd name="T15" fmla="*/ 20 h 82"/>
                <a:gd name="T16" fmla="*/ 19 w 188"/>
                <a:gd name="T17" fmla="*/ 34 h 82"/>
                <a:gd name="T18" fmla="*/ 110 w 188"/>
                <a:gd name="T19" fmla="*/ 73 h 82"/>
                <a:gd name="T20" fmla="*/ 180 w 188"/>
                <a:gd name="T21" fmla="*/ 2 h 82"/>
                <a:gd name="T22" fmla="*/ 186 w 188"/>
                <a:gd name="T23" fmla="*/ 2 h 82"/>
                <a:gd name="T24" fmla="*/ 186 w 188"/>
                <a:gd name="T25" fmla="*/ 7 h 82"/>
                <a:gd name="T26" fmla="*/ 114 w 188"/>
                <a:gd name="T27" fmla="*/ 81 h 82"/>
                <a:gd name="T28" fmla="*/ 111 w 188"/>
                <a:gd name="T2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82">
                  <a:moveTo>
                    <a:pt x="111" y="82"/>
                  </a:moveTo>
                  <a:cubicBezTo>
                    <a:pt x="110" y="82"/>
                    <a:pt x="110" y="82"/>
                    <a:pt x="109" y="82"/>
                  </a:cubicBezTo>
                  <a:cubicBezTo>
                    <a:pt x="109" y="82"/>
                    <a:pt x="44" y="54"/>
                    <a:pt x="16" y="42"/>
                  </a:cubicBezTo>
                  <a:cubicBezTo>
                    <a:pt x="2" y="36"/>
                    <a:pt x="0" y="25"/>
                    <a:pt x="0" y="20"/>
                  </a:cubicBezTo>
                  <a:cubicBezTo>
                    <a:pt x="1" y="11"/>
                    <a:pt x="7" y="3"/>
                    <a:pt x="12" y="1"/>
                  </a:cubicBezTo>
                  <a:cubicBezTo>
                    <a:pt x="14" y="0"/>
                    <a:pt x="17" y="1"/>
                    <a:pt x="17" y="3"/>
                  </a:cubicBezTo>
                  <a:cubicBezTo>
                    <a:pt x="18" y="6"/>
                    <a:pt x="17" y="8"/>
                    <a:pt x="15" y="8"/>
                  </a:cubicBezTo>
                  <a:cubicBezTo>
                    <a:pt x="13" y="9"/>
                    <a:pt x="9" y="14"/>
                    <a:pt x="8" y="20"/>
                  </a:cubicBezTo>
                  <a:cubicBezTo>
                    <a:pt x="8" y="26"/>
                    <a:pt x="12" y="31"/>
                    <a:pt x="19" y="34"/>
                  </a:cubicBezTo>
                  <a:cubicBezTo>
                    <a:pt x="44" y="45"/>
                    <a:pt x="98" y="68"/>
                    <a:pt x="110" y="73"/>
                  </a:cubicBezTo>
                  <a:cubicBezTo>
                    <a:pt x="180" y="2"/>
                    <a:pt x="180" y="2"/>
                    <a:pt x="180" y="2"/>
                  </a:cubicBezTo>
                  <a:cubicBezTo>
                    <a:pt x="182" y="0"/>
                    <a:pt x="184" y="0"/>
                    <a:pt x="186" y="2"/>
                  </a:cubicBezTo>
                  <a:cubicBezTo>
                    <a:pt x="188" y="3"/>
                    <a:pt x="188" y="6"/>
                    <a:pt x="186" y="7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3" y="82"/>
                    <a:pt x="112" y="82"/>
                    <a:pt x="111" y="8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5" name="Freeform 37"/>
            <p:cNvSpPr/>
            <p:nvPr/>
          </p:nvSpPr>
          <p:spPr bwMode="auto">
            <a:xfrm>
              <a:off x="5705476" y="1047750"/>
              <a:ext cx="50800" cy="106363"/>
            </a:xfrm>
            <a:custGeom>
              <a:avLst/>
              <a:gdLst>
                <a:gd name="T0" fmla="*/ 14 w 19"/>
                <a:gd name="T1" fmla="*/ 39 h 39"/>
                <a:gd name="T2" fmla="*/ 11 w 19"/>
                <a:gd name="T3" fmla="*/ 37 h 39"/>
                <a:gd name="T4" fmla="*/ 10 w 19"/>
                <a:gd name="T5" fmla="*/ 3 h 39"/>
                <a:gd name="T6" fmla="*/ 15 w 19"/>
                <a:gd name="T7" fmla="*/ 1 h 39"/>
                <a:gd name="T8" fmla="*/ 17 w 19"/>
                <a:gd name="T9" fmla="*/ 6 h 39"/>
                <a:gd name="T10" fmla="*/ 17 w 19"/>
                <a:gd name="T11" fmla="*/ 6 h 39"/>
                <a:gd name="T12" fmla="*/ 17 w 19"/>
                <a:gd name="T13" fmla="*/ 33 h 39"/>
                <a:gd name="T14" fmla="*/ 16 w 19"/>
                <a:gd name="T15" fmla="*/ 38 h 39"/>
                <a:gd name="T16" fmla="*/ 14 w 1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9">
                  <a:moveTo>
                    <a:pt x="14" y="39"/>
                  </a:moveTo>
                  <a:cubicBezTo>
                    <a:pt x="13" y="39"/>
                    <a:pt x="12" y="38"/>
                    <a:pt x="11" y="37"/>
                  </a:cubicBezTo>
                  <a:cubicBezTo>
                    <a:pt x="0" y="22"/>
                    <a:pt x="10" y="3"/>
                    <a:pt x="10" y="3"/>
                  </a:cubicBezTo>
                  <a:cubicBezTo>
                    <a:pt x="11" y="1"/>
                    <a:pt x="14" y="0"/>
                    <a:pt x="15" y="1"/>
                  </a:cubicBezTo>
                  <a:cubicBezTo>
                    <a:pt x="17" y="2"/>
                    <a:pt x="18" y="4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9" y="21"/>
                    <a:pt x="17" y="33"/>
                  </a:cubicBezTo>
                  <a:cubicBezTo>
                    <a:pt x="19" y="34"/>
                    <a:pt x="18" y="37"/>
                    <a:pt x="16" y="38"/>
                  </a:cubicBezTo>
                  <a:cubicBezTo>
                    <a:pt x="16" y="39"/>
                    <a:pt x="15" y="39"/>
                    <a:pt x="14" y="3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6" name="Freeform 38"/>
            <p:cNvSpPr/>
            <p:nvPr/>
          </p:nvSpPr>
          <p:spPr bwMode="auto">
            <a:xfrm>
              <a:off x="5516563" y="1241425"/>
              <a:ext cx="52388" cy="96838"/>
            </a:xfrm>
            <a:custGeom>
              <a:avLst/>
              <a:gdLst>
                <a:gd name="T0" fmla="*/ 14 w 19"/>
                <a:gd name="T1" fmla="*/ 35 h 35"/>
                <a:gd name="T2" fmla="*/ 11 w 19"/>
                <a:gd name="T3" fmla="*/ 34 h 35"/>
                <a:gd name="T4" fmla="*/ 10 w 19"/>
                <a:gd name="T5" fmla="*/ 3 h 35"/>
                <a:gd name="T6" fmla="*/ 16 w 19"/>
                <a:gd name="T7" fmla="*/ 1 h 35"/>
                <a:gd name="T8" fmla="*/ 17 w 19"/>
                <a:gd name="T9" fmla="*/ 7 h 35"/>
                <a:gd name="T10" fmla="*/ 17 w 19"/>
                <a:gd name="T11" fmla="*/ 29 h 35"/>
                <a:gd name="T12" fmla="*/ 17 w 19"/>
                <a:gd name="T13" fmla="*/ 34 h 35"/>
                <a:gd name="T14" fmla="*/ 14 w 19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5">
                  <a:moveTo>
                    <a:pt x="14" y="35"/>
                  </a:moveTo>
                  <a:cubicBezTo>
                    <a:pt x="13" y="35"/>
                    <a:pt x="12" y="35"/>
                    <a:pt x="11" y="34"/>
                  </a:cubicBezTo>
                  <a:cubicBezTo>
                    <a:pt x="0" y="20"/>
                    <a:pt x="10" y="3"/>
                    <a:pt x="10" y="3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8" y="2"/>
                    <a:pt x="18" y="5"/>
                    <a:pt x="17" y="7"/>
                  </a:cubicBezTo>
                  <a:cubicBezTo>
                    <a:pt x="17" y="7"/>
                    <a:pt x="10" y="19"/>
                    <a:pt x="17" y="29"/>
                  </a:cubicBezTo>
                  <a:cubicBezTo>
                    <a:pt x="19" y="31"/>
                    <a:pt x="18" y="33"/>
                    <a:pt x="17" y="34"/>
                  </a:cubicBezTo>
                  <a:cubicBezTo>
                    <a:pt x="16" y="35"/>
                    <a:pt x="15" y="35"/>
                    <a:pt x="14" y="3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27" name="组合 26"/>
          <p:cNvGrpSpPr/>
          <p:nvPr userDrawn="1"/>
        </p:nvGrpSpPr>
        <p:grpSpPr>
          <a:xfrm rot="18091546">
            <a:off x="409661" y="278159"/>
            <a:ext cx="273257" cy="204943"/>
            <a:chOff x="8914858" y="1139028"/>
            <a:chExt cx="622925" cy="622925"/>
          </a:xfrm>
        </p:grpSpPr>
        <p:sp>
          <p:nvSpPr>
            <p:cNvPr id="28" name="Freeform 127"/>
            <p:cNvSpPr/>
            <p:nvPr/>
          </p:nvSpPr>
          <p:spPr bwMode="auto">
            <a:xfrm>
              <a:off x="8914858" y="1532403"/>
              <a:ext cx="229550" cy="229550"/>
            </a:xfrm>
            <a:custGeom>
              <a:avLst/>
              <a:gdLst>
                <a:gd name="T0" fmla="*/ 131 w 297"/>
                <a:gd name="T1" fmla="*/ 0 h 297"/>
                <a:gd name="T2" fmla="*/ 80 w 297"/>
                <a:gd name="T3" fmla="*/ 52 h 297"/>
                <a:gd name="T4" fmla="*/ 3 w 297"/>
                <a:gd name="T5" fmla="*/ 282 h 297"/>
                <a:gd name="T6" fmla="*/ 15 w 297"/>
                <a:gd name="T7" fmla="*/ 294 h 297"/>
                <a:gd name="T8" fmla="*/ 245 w 297"/>
                <a:gd name="T9" fmla="*/ 217 h 297"/>
                <a:gd name="T10" fmla="*/ 297 w 297"/>
                <a:gd name="T11" fmla="*/ 166 h 297"/>
                <a:gd name="T12" fmla="*/ 131 w 297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297">
                  <a:moveTo>
                    <a:pt x="131" y="0"/>
                  </a:moveTo>
                  <a:cubicBezTo>
                    <a:pt x="80" y="52"/>
                    <a:pt x="80" y="52"/>
                    <a:pt x="80" y="52"/>
                  </a:cubicBezTo>
                  <a:cubicBezTo>
                    <a:pt x="3" y="282"/>
                    <a:pt x="3" y="282"/>
                    <a:pt x="3" y="282"/>
                  </a:cubicBezTo>
                  <a:cubicBezTo>
                    <a:pt x="0" y="291"/>
                    <a:pt x="6" y="297"/>
                    <a:pt x="15" y="294"/>
                  </a:cubicBezTo>
                  <a:cubicBezTo>
                    <a:pt x="245" y="217"/>
                    <a:pt x="245" y="217"/>
                    <a:pt x="245" y="217"/>
                  </a:cubicBezTo>
                  <a:cubicBezTo>
                    <a:pt x="297" y="166"/>
                    <a:pt x="297" y="166"/>
                    <a:pt x="297" y="166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FFE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Freeform 128"/>
            <p:cNvSpPr/>
            <p:nvPr/>
          </p:nvSpPr>
          <p:spPr bwMode="auto">
            <a:xfrm>
              <a:off x="9350742" y="1139028"/>
              <a:ext cx="187041" cy="187041"/>
            </a:xfrm>
            <a:custGeom>
              <a:avLst/>
              <a:gdLst>
                <a:gd name="T0" fmla="*/ 165 w 242"/>
                <a:gd name="T1" fmla="*/ 242 h 242"/>
                <a:gd name="T2" fmla="*/ 0 w 242"/>
                <a:gd name="T3" fmla="*/ 77 h 242"/>
                <a:gd name="T4" fmla="*/ 60 w 242"/>
                <a:gd name="T5" fmla="*/ 17 h 242"/>
                <a:gd name="T6" fmla="*/ 121 w 242"/>
                <a:gd name="T7" fmla="*/ 17 h 242"/>
                <a:gd name="T8" fmla="*/ 225 w 242"/>
                <a:gd name="T9" fmla="*/ 121 h 242"/>
                <a:gd name="T10" fmla="*/ 225 w 242"/>
                <a:gd name="T11" fmla="*/ 182 h 242"/>
                <a:gd name="T12" fmla="*/ 165 w 242"/>
                <a:gd name="T13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42">
                  <a:moveTo>
                    <a:pt x="165" y="242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77" y="0"/>
                    <a:pt x="104" y="0"/>
                    <a:pt x="121" y="17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242" y="138"/>
                    <a:pt x="242" y="165"/>
                    <a:pt x="225" y="182"/>
                  </a:cubicBezTo>
                  <a:lnTo>
                    <a:pt x="165" y="242"/>
                  </a:lnTo>
                  <a:close/>
                </a:path>
              </a:pathLst>
            </a:custGeom>
            <a:solidFill>
              <a:srgbClr val="3CA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Freeform 129"/>
            <p:cNvSpPr/>
            <p:nvPr/>
          </p:nvSpPr>
          <p:spPr bwMode="auto">
            <a:xfrm>
              <a:off x="9306598" y="1191020"/>
              <a:ext cx="179193" cy="179193"/>
            </a:xfrm>
            <a:custGeom>
              <a:avLst/>
              <a:gdLst>
                <a:gd name="T0" fmla="*/ 392 w 548"/>
                <a:gd name="T1" fmla="*/ 548 h 548"/>
                <a:gd name="T2" fmla="*/ 0 w 548"/>
                <a:gd name="T3" fmla="*/ 156 h 548"/>
                <a:gd name="T4" fmla="*/ 158 w 548"/>
                <a:gd name="T5" fmla="*/ 0 h 548"/>
                <a:gd name="T6" fmla="*/ 548 w 548"/>
                <a:gd name="T7" fmla="*/ 389 h 548"/>
                <a:gd name="T8" fmla="*/ 392 w 548"/>
                <a:gd name="T9" fmla="*/ 548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548">
                  <a:moveTo>
                    <a:pt x="392" y="548"/>
                  </a:moveTo>
                  <a:lnTo>
                    <a:pt x="0" y="156"/>
                  </a:lnTo>
                  <a:lnTo>
                    <a:pt x="158" y="0"/>
                  </a:lnTo>
                  <a:lnTo>
                    <a:pt x="548" y="389"/>
                  </a:lnTo>
                  <a:lnTo>
                    <a:pt x="392" y="548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Freeform 130"/>
            <p:cNvSpPr/>
            <p:nvPr/>
          </p:nvSpPr>
          <p:spPr bwMode="auto">
            <a:xfrm>
              <a:off x="8976660" y="1239743"/>
              <a:ext cx="460409" cy="460409"/>
            </a:xfrm>
            <a:custGeom>
              <a:avLst/>
              <a:gdLst>
                <a:gd name="T0" fmla="*/ 1016 w 1408"/>
                <a:gd name="T1" fmla="*/ 0 h 1408"/>
                <a:gd name="T2" fmla="*/ 0 w 1408"/>
                <a:gd name="T3" fmla="*/ 1018 h 1408"/>
                <a:gd name="T4" fmla="*/ 208 w 1408"/>
                <a:gd name="T5" fmla="*/ 1004 h 1408"/>
                <a:gd name="T6" fmla="*/ 196 w 1408"/>
                <a:gd name="T7" fmla="*/ 1212 h 1408"/>
                <a:gd name="T8" fmla="*/ 404 w 1408"/>
                <a:gd name="T9" fmla="*/ 1200 h 1408"/>
                <a:gd name="T10" fmla="*/ 390 w 1408"/>
                <a:gd name="T11" fmla="*/ 1408 h 1408"/>
                <a:gd name="T12" fmla="*/ 1408 w 1408"/>
                <a:gd name="T13" fmla="*/ 392 h 1408"/>
                <a:gd name="T14" fmla="*/ 1016 w 1408"/>
                <a:gd name="T15" fmla="*/ 0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1408">
                  <a:moveTo>
                    <a:pt x="1016" y="0"/>
                  </a:moveTo>
                  <a:lnTo>
                    <a:pt x="0" y="1018"/>
                  </a:lnTo>
                  <a:lnTo>
                    <a:pt x="208" y="1004"/>
                  </a:lnTo>
                  <a:lnTo>
                    <a:pt x="196" y="1212"/>
                  </a:lnTo>
                  <a:lnTo>
                    <a:pt x="404" y="1200"/>
                  </a:lnTo>
                  <a:lnTo>
                    <a:pt x="390" y="1408"/>
                  </a:lnTo>
                  <a:lnTo>
                    <a:pt x="1408" y="392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F8B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Freeform 131"/>
            <p:cNvSpPr/>
            <p:nvPr/>
          </p:nvSpPr>
          <p:spPr bwMode="auto">
            <a:xfrm>
              <a:off x="8976660" y="1239743"/>
              <a:ext cx="364926" cy="332881"/>
            </a:xfrm>
            <a:custGeom>
              <a:avLst/>
              <a:gdLst>
                <a:gd name="T0" fmla="*/ 1116 w 1116"/>
                <a:gd name="T1" fmla="*/ 99 h 1018"/>
                <a:gd name="T2" fmla="*/ 1016 w 1116"/>
                <a:gd name="T3" fmla="*/ 0 h 1018"/>
                <a:gd name="T4" fmla="*/ 0 w 1116"/>
                <a:gd name="T5" fmla="*/ 1018 h 1018"/>
                <a:gd name="T6" fmla="*/ 208 w 1116"/>
                <a:gd name="T7" fmla="*/ 1004 h 1018"/>
                <a:gd name="T8" fmla="*/ 1116 w 1116"/>
                <a:gd name="T9" fmla="*/ 99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1018">
                  <a:moveTo>
                    <a:pt x="1116" y="99"/>
                  </a:moveTo>
                  <a:lnTo>
                    <a:pt x="1016" y="0"/>
                  </a:lnTo>
                  <a:lnTo>
                    <a:pt x="0" y="1018"/>
                  </a:lnTo>
                  <a:lnTo>
                    <a:pt x="208" y="1004"/>
                  </a:lnTo>
                  <a:lnTo>
                    <a:pt x="1116" y="99"/>
                  </a:lnTo>
                  <a:close/>
                </a:path>
              </a:pathLst>
            </a:custGeom>
            <a:solidFill>
              <a:srgbClr val="FFD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Freeform 132"/>
            <p:cNvSpPr/>
            <p:nvPr/>
          </p:nvSpPr>
          <p:spPr bwMode="auto">
            <a:xfrm>
              <a:off x="9104188" y="1335225"/>
              <a:ext cx="332881" cy="364926"/>
            </a:xfrm>
            <a:custGeom>
              <a:avLst/>
              <a:gdLst>
                <a:gd name="T0" fmla="*/ 919 w 1018"/>
                <a:gd name="T1" fmla="*/ 0 h 1116"/>
                <a:gd name="T2" fmla="*/ 1018 w 1018"/>
                <a:gd name="T3" fmla="*/ 100 h 1116"/>
                <a:gd name="T4" fmla="*/ 0 w 1018"/>
                <a:gd name="T5" fmla="*/ 1116 h 1116"/>
                <a:gd name="T6" fmla="*/ 14 w 1018"/>
                <a:gd name="T7" fmla="*/ 908 h 1116"/>
                <a:gd name="T8" fmla="*/ 919 w 1018"/>
                <a:gd name="T9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8" h="1116">
                  <a:moveTo>
                    <a:pt x="919" y="0"/>
                  </a:moveTo>
                  <a:lnTo>
                    <a:pt x="1018" y="100"/>
                  </a:lnTo>
                  <a:lnTo>
                    <a:pt x="0" y="1116"/>
                  </a:lnTo>
                  <a:lnTo>
                    <a:pt x="14" y="908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C981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Freeform 133"/>
            <p:cNvSpPr/>
            <p:nvPr/>
          </p:nvSpPr>
          <p:spPr bwMode="auto">
            <a:xfrm>
              <a:off x="8914858" y="1692957"/>
              <a:ext cx="68996" cy="68996"/>
            </a:xfrm>
            <a:custGeom>
              <a:avLst/>
              <a:gdLst>
                <a:gd name="T0" fmla="*/ 27 w 89"/>
                <a:gd name="T1" fmla="*/ 0 h 89"/>
                <a:gd name="T2" fmla="*/ 3 w 89"/>
                <a:gd name="T3" fmla="*/ 74 h 89"/>
                <a:gd name="T4" fmla="*/ 15 w 89"/>
                <a:gd name="T5" fmla="*/ 86 h 89"/>
                <a:gd name="T6" fmla="*/ 89 w 89"/>
                <a:gd name="T7" fmla="*/ 62 h 89"/>
                <a:gd name="T8" fmla="*/ 66 w 89"/>
                <a:gd name="T9" fmla="*/ 23 h 89"/>
                <a:gd name="T10" fmla="*/ 27 w 89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9">
                  <a:moveTo>
                    <a:pt x="27" y="0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0" y="83"/>
                    <a:pt x="6" y="89"/>
                    <a:pt x="15" y="86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4" y="47"/>
                    <a:pt x="77" y="34"/>
                    <a:pt x="66" y="23"/>
                  </a:cubicBezTo>
                  <a:cubicBezTo>
                    <a:pt x="55" y="12"/>
                    <a:pt x="42" y="5"/>
                    <a:pt x="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黄色书笔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1" name="组合 20"/>
          <p:cNvGrpSpPr/>
          <p:nvPr userDrawn="1"/>
        </p:nvGrpSpPr>
        <p:grpSpPr>
          <a:xfrm rot="433303">
            <a:off x="261626" y="216117"/>
            <a:ext cx="518738" cy="549023"/>
            <a:chOff x="5254626" y="922338"/>
            <a:chExt cx="528638" cy="420688"/>
          </a:xfrm>
        </p:grpSpPr>
        <p:sp>
          <p:nvSpPr>
            <p:cNvPr id="22" name="Freeform 35"/>
            <p:cNvSpPr/>
            <p:nvPr/>
          </p:nvSpPr>
          <p:spPr bwMode="auto">
            <a:xfrm>
              <a:off x="5280026" y="922338"/>
              <a:ext cx="503238" cy="336550"/>
            </a:xfrm>
            <a:custGeom>
              <a:avLst/>
              <a:gdLst>
                <a:gd name="T0" fmla="*/ 185 w 185"/>
                <a:gd name="T1" fmla="*/ 37 h 123"/>
                <a:gd name="T2" fmla="*/ 183 w 185"/>
                <a:gd name="T3" fmla="*/ 35 h 123"/>
                <a:gd name="T4" fmla="*/ 90 w 185"/>
                <a:gd name="T5" fmla="*/ 1 h 123"/>
                <a:gd name="T6" fmla="*/ 86 w 185"/>
                <a:gd name="T7" fmla="*/ 2 h 123"/>
                <a:gd name="T8" fmla="*/ 2 w 185"/>
                <a:gd name="T9" fmla="*/ 74 h 123"/>
                <a:gd name="T10" fmla="*/ 1 w 185"/>
                <a:gd name="T11" fmla="*/ 77 h 123"/>
                <a:gd name="T12" fmla="*/ 3 w 185"/>
                <a:gd name="T13" fmla="*/ 80 h 123"/>
                <a:gd name="T14" fmla="*/ 99 w 185"/>
                <a:gd name="T15" fmla="*/ 123 h 123"/>
                <a:gd name="T16" fmla="*/ 101 w 185"/>
                <a:gd name="T17" fmla="*/ 123 h 123"/>
                <a:gd name="T18" fmla="*/ 104 w 185"/>
                <a:gd name="T19" fmla="*/ 122 h 123"/>
                <a:gd name="T20" fmla="*/ 184 w 185"/>
                <a:gd name="T21" fmla="*/ 41 h 123"/>
                <a:gd name="T22" fmla="*/ 185 w 185"/>
                <a:gd name="T23" fmla="*/ 3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3">
                  <a:moveTo>
                    <a:pt x="185" y="37"/>
                  </a:moveTo>
                  <a:cubicBezTo>
                    <a:pt x="185" y="36"/>
                    <a:pt x="184" y="35"/>
                    <a:pt x="183" y="35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88" y="0"/>
                    <a:pt x="87" y="1"/>
                    <a:pt x="86" y="2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5"/>
                    <a:pt x="0" y="76"/>
                    <a:pt x="1" y="77"/>
                  </a:cubicBezTo>
                  <a:cubicBezTo>
                    <a:pt x="1" y="79"/>
                    <a:pt x="2" y="80"/>
                    <a:pt x="3" y="80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100" y="123"/>
                    <a:pt x="101" y="123"/>
                    <a:pt x="101" y="123"/>
                  </a:cubicBezTo>
                  <a:cubicBezTo>
                    <a:pt x="102" y="123"/>
                    <a:pt x="103" y="123"/>
                    <a:pt x="104" y="122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5" y="40"/>
                    <a:pt x="185" y="39"/>
                    <a:pt x="185" y="37"/>
                  </a:cubicBezTo>
                  <a:close/>
                </a:path>
              </a:pathLst>
            </a:custGeom>
            <a:solidFill>
              <a:srgbClr val="865B3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3" name="Freeform 36"/>
            <p:cNvSpPr/>
            <p:nvPr/>
          </p:nvSpPr>
          <p:spPr bwMode="auto">
            <a:xfrm>
              <a:off x="5254626" y="1119188"/>
              <a:ext cx="512763" cy="223838"/>
            </a:xfrm>
            <a:custGeom>
              <a:avLst/>
              <a:gdLst>
                <a:gd name="T0" fmla="*/ 111 w 188"/>
                <a:gd name="T1" fmla="*/ 82 h 82"/>
                <a:gd name="T2" fmla="*/ 109 w 188"/>
                <a:gd name="T3" fmla="*/ 82 h 82"/>
                <a:gd name="T4" fmla="*/ 16 w 188"/>
                <a:gd name="T5" fmla="*/ 42 h 82"/>
                <a:gd name="T6" fmla="*/ 0 w 188"/>
                <a:gd name="T7" fmla="*/ 20 h 82"/>
                <a:gd name="T8" fmla="*/ 12 w 188"/>
                <a:gd name="T9" fmla="*/ 1 h 82"/>
                <a:gd name="T10" fmla="*/ 17 w 188"/>
                <a:gd name="T11" fmla="*/ 3 h 82"/>
                <a:gd name="T12" fmla="*/ 15 w 188"/>
                <a:gd name="T13" fmla="*/ 8 h 82"/>
                <a:gd name="T14" fmla="*/ 8 w 188"/>
                <a:gd name="T15" fmla="*/ 20 h 82"/>
                <a:gd name="T16" fmla="*/ 19 w 188"/>
                <a:gd name="T17" fmla="*/ 34 h 82"/>
                <a:gd name="T18" fmla="*/ 110 w 188"/>
                <a:gd name="T19" fmla="*/ 73 h 82"/>
                <a:gd name="T20" fmla="*/ 180 w 188"/>
                <a:gd name="T21" fmla="*/ 2 h 82"/>
                <a:gd name="T22" fmla="*/ 186 w 188"/>
                <a:gd name="T23" fmla="*/ 2 h 82"/>
                <a:gd name="T24" fmla="*/ 186 w 188"/>
                <a:gd name="T25" fmla="*/ 7 h 82"/>
                <a:gd name="T26" fmla="*/ 114 w 188"/>
                <a:gd name="T27" fmla="*/ 81 h 82"/>
                <a:gd name="T28" fmla="*/ 111 w 188"/>
                <a:gd name="T2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82">
                  <a:moveTo>
                    <a:pt x="111" y="82"/>
                  </a:moveTo>
                  <a:cubicBezTo>
                    <a:pt x="110" y="82"/>
                    <a:pt x="110" y="82"/>
                    <a:pt x="109" y="82"/>
                  </a:cubicBezTo>
                  <a:cubicBezTo>
                    <a:pt x="109" y="82"/>
                    <a:pt x="44" y="54"/>
                    <a:pt x="16" y="42"/>
                  </a:cubicBezTo>
                  <a:cubicBezTo>
                    <a:pt x="2" y="36"/>
                    <a:pt x="0" y="25"/>
                    <a:pt x="0" y="20"/>
                  </a:cubicBezTo>
                  <a:cubicBezTo>
                    <a:pt x="1" y="11"/>
                    <a:pt x="7" y="3"/>
                    <a:pt x="12" y="1"/>
                  </a:cubicBezTo>
                  <a:cubicBezTo>
                    <a:pt x="14" y="0"/>
                    <a:pt x="17" y="1"/>
                    <a:pt x="17" y="3"/>
                  </a:cubicBezTo>
                  <a:cubicBezTo>
                    <a:pt x="18" y="6"/>
                    <a:pt x="17" y="8"/>
                    <a:pt x="15" y="8"/>
                  </a:cubicBezTo>
                  <a:cubicBezTo>
                    <a:pt x="13" y="9"/>
                    <a:pt x="9" y="14"/>
                    <a:pt x="8" y="20"/>
                  </a:cubicBezTo>
                  <a:cubicBezTo>
                    <a:pt x="8" y="26"/>
                    <a:pt x="12" y="31"/>
                    <a:pt x="19" y="34"/>
                  </a:cubicBezTo>
                  <a:cubicBezTo>
                    <a:pt x="44" y="45"/>
                    <a:pt x="98" y="68"/>
                    <a:pt x="110" y="73"/>
                  </a:cubicBezTo>
                  <a:cubicBezTo>
                    <a:pt x="180" y="2"/>
                    <a:pt x="180" y="2"/>
                    <a:pt x="180" y="2"/>
                  </a:cubicBezTo>
                  <a:cubicBezTo>
                    <a:pt x="182" y="0"/>
                    <a:pt x="184" y="0"/>
                    <a:pt x="186" y="2"/>
                  </a:cubicBezTo>
                  <a:cubicBezTo>
                    <a:pt x="188" y="3"/>
                    <a:pt x="188" y="6"/>
                    <a:pt x="186" y="7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3" y="82"/>
                    <a:pt x="112" y="82"/>
                    <a:pt x="111" y="82"/>
                  </a:cubicBezTo>
                  <a:close/>
                </a:path>
              </a:pathLst>
            </a:custGeom>
            <a:solidFill>
              <a:srgbClr val="865B3E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5" name="Freeform 37"/>
            <p:cNvSpPr/>
            <p:nvPr/>
          </p:nvSpPr>
          <p:spPr bwMode="auto">
            <a:xfrm>
              <a:off x="5705476" y="1047750"/>
              <a:ext cx="50800" cy="106363"/>
            </a:xfrm>
            <a:custGeom>
              <a:avLst/>
              <a:gdLst>
                <a:gd name="T0" fmla="*/ 14 w 19"/>
                <a:gd name="T1" fmla="*/ 39 h 39"/>
                <a:gd name="T2" fmla="*/ 11 w 19"/>
                <a:gd name="T3" fmla="*/ 37 h 39"/>
                <a:gd name="T4" fmla="*/ 10 w 19"/>
                <a:gd name="T5" fmla="*/ 3 h 39"/>
                <a:gd name="T6" fmla="*/ 15 w 19"/>
                <a:gd name="T7" fmla="*/ 1 h 39"/>
                <a:gd name="T8" fmla="*/ 17 w 19"/>
                <a:gd name="T9" fmla="*/ 6 h 39"/>
                <a:gd name="T10" fmla="*/ 17 w 19"/>
                <a:gd name="T11" fmla="*/ 6 h 39"/>
                <a:gd name="T12" fmla="*/ 17 w 19"/>
                <a:gd name="T13" fmla="*/ 33 h 39"/>
                <a:gd name="T14" fmla="*/ 16 w 19"/>
                <a:gd name="T15" fmla="*/ 38 h 39"/>
                <a:gd name="T16" fmla="*/ 14 w 1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9">
                  <a:moveTo>
                    <a:pt x="14" y="39"/>
                  </a:moveTo>
                  <a:cubicBezTo>
                    <a:pt x="13" y="39"/>
                    <a:pt x="12" y="38"/>
                    <a:pt x="11" y="37"/>
                  </a:cubicBezTo>
                  <a:cubicBezTo>
                    <a:pt x="0" y="22"/>
                    <a:pt x="10" y="3"/>
                    <a:pt x="10" y="3"/>
                  </a:cubicBezTo>
                  <a:cubicBezTo>
                    <a:pt x="11" y="1"/>
                    <a:pt x="14" y="0"/>
                    <a:pt x="15" y="1"/>
                  </a:cubicBezTo>
                  <a:cubicBezTo>
                    <a:pt x="17" y="2"/>
                    <a:pt x="18" y="4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9" y="21"/>
                    <a:pt x="17" y="33"/>
                  </a:cubicBezTo>
                  <a:cubicBezTo>
                    <a:pt x="19" y="34"/>
                    <a:pt x="18" y="37"/>
                    <a:pt x="16" y="38"/>
                  </a:cubicBezTo>
                  <a:cubicBezTo>
                    <a:pt x="16" y="39"/>
                    <a:pt x="15" y="39"/>
                    <a:pt x="14" y="39"/>
                  </a:cubicBezTo>
                  <a:close/>
                </a:path>
              </a:pathLst>
            </a:custGeom>
            <a:solidFill>
              <a:srgbClr val="865B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6" name="Freeform 38"/>
            <p:cNvSpPr/>
            <p:nvPr/>
          </p:nvSpPr>
          <p:spPr bwMode="auto">
            <a:xfrm>
              <a:off x="5516563" y="1241425"/>
              <a:ext cx="52388" cy="96838"/>
            </a:xfrm>
            <a:custGeom>
              <a:avLst/>
              <a:gdLst>
                <a:gd name="T0" fmla="*/ 14 w 19"/>
                <a:gd name="T1" fmla="*/ 35 h 35"/>
                <a:gd name="T2" fmla="*/ 11 w 19"/>
                <a:gd name="T3" fmla="*/ 34 h 35"/>
                <a:gd name="T4" fmla="*/ 10 w 19"/>
                <a:gd name="T5" fmla="*/ 3 h 35"/>
                <a:gd name="T6" fmla="*/ 16 w 19"/>
                <a:gd name="T7" fmla="*/ 1 h 35"/>
                <a:gd name="T8" fmla="*/ 17 w 19"/>
                <a:gd name="T9" fmla="*/ 7 h 35"/>
                <a:gd name="T10" fmla="*/ 17 w 19"/>
                <a:gd name="T11" fmla="*/ 29 h 35"/>
                <a:gd name="T12" fmla="*/ 17 w 19"/>
                <a:gd name="T13" fmla="*/ 34 h 35"/>
                <a:gd name="T14" fmla="*/ 14 w 19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5">
                  <a:moveTo>
                    <a:pt x="14" y="35"/>
                  </a:moveTo>
                  <a:cubicBezTo>
                    <a:pt x="13" y="35"/>
                    <a:pt x="12" y="35"/>
                    <a:pt x="11" y="34"/>
                  </a:cubicBezTo>
                  <a:cubicBezTo>
                    <a:pt x="0" y="20"/>
                    <a:pt x="10" y="3"/>
                    <a:pt x="10" y="3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8" y="2"/>
                    <a:pt x="18" y="5"/>
                    <a:pt x="17" y="7"/>
                  </a:cubicBezTo>
                  <a:cubicBezTo>
                    <a:pt x="17" y="7"/>
                    <a:pt x="10" y="19"/>
                    <a:pt x="17" y="29"/>
                  </a:cubicBezTo>
                  <a:cubicBezTo>
                    <a:pt x="19" y="31"/>
                    <a:pt x="18" y="33"/>
                    <a:pt x="17" y="34"/>
                  </a:cubicBezTo>
                  <a:cubicBezTo>
                    <a:pt x="16" y="35"/>
                    <a:pt x="15" y="35"/>
                    <a:pt x="14" y="35"/>
                  </a:cubicBezTo>
                  <a:close/>
                </a:path>
              </a:pathLst>
            </a:custGeom>
            <a:solidFill>
              <a:srgbClr val="865B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 userDrawn="1"/>
        </p:nvGrpSpPr>
        <p:grpSpPr>
          <a:xfrm rot="18091546">
            <a:off x="347824" y="270342"/>
            <a:ext cx="273257" cy="204943"/>
            <a:chOff x="8914858" y="1139028"/>
            <a:chExt cx="622925" cy="622925"/>
          </a:xfrm>
        </p:grpSpPr>
        <p:sp>
          <p:nvSpPr>
            <p:cNvPr id="28" name="Freeform 127"/>
            <p:cNvSpPr/>
            <p:nvPr/>
          </p:nvSpPr>
          <p:spPr bwMode="auto">
            <a:xfrm>
              <a:off x="8914858" y="1532403"/>
              <a:ext cx="229550" cy="229550"/>
            </a:xfrm>
            <a:custGeom>
              <a:avLst/>
              <a:gdLst>
                <a:gd name="T0" fmla="*/ 131 w 297"/>
                <a:gd name="T1" fmla="*/ 0 h 297"/>
                <a:gd name="T2" fmla="*/ 80 w 297"/>
                <a:gd name="T3" fmla="*/ 52 h 297"/>
                <a:gd name="T4" fmla="*/ 3 w 297"/>
                <a:gd name="T5" fmla="*/ 282 h 297"/>
                <a:gd name="T6" fmla="*/ 15 w 297"/>
                <a:gd name="T7" fmla="*/ 294 h 297"/>
                <a:gd name="T8" fmla="*/ 245 w 297"/>
                <a:gd name="T9" fmla="*/ 217 h 297"/>
                <a:gd name="T10" fmla="*/ 297 w 297"/>
                <a:gd name="T11" fmla="*/ 166 h 297"/>
                <a:gd name="T12" fmla="*/ 131 w 297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297">
                  <a:moveTo>
                    <a:pt x="131" y="0"/>
                  </a:moveTo>
                  <a:cubicBezTo>
                    <a:pt x="80" y="52"/>
                    <a:pt x="80" y="52"/>
                    <a:pt x="80" y="52"/>
                  </a:cubicBezTo>
                  <a:cubicBezTo>
                    <a:pt x="3" y="282"/>
                    <a:pt x="3" y="282"/>
                    <a:pt x="3" y="282"/>
                  </a:cubicBezTo>
                  <a:cubicBezTo>
                    <a:pt x="0" y="291"/>
                    <a:pt x="6" y="297"/>
                    <a:pt x="15" y="294"/>
                  </a:cubicBezTo>
                  <a:cubicBezTo>
                    <a:pt x="245" y="217"/>
                    <a:pt x="245" y="217"/>
                    <a:pt x="245" y="217"/>
                  </a:cubicBezTo>
                  <a:cubicBezTo>
                    <a:pt x="297" y="166"/>
                    <a:pt x="297" y="166"/>
                    <a:pt x="297" y="166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FFE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Freeform 128"/>
            <p:cNvSpPr/>
            <p:nvPr/>
          </p:nvSpPr>
          <p:spPr bwMode="auto">
            <a:xfrm>
              <a:off x="9350742" y="1139028"/>
              <a:ext cx="187041" cy="187041"/>
            </a:xfrm>
            <a:custGeom>
              <a:avLst/>
              <a:gdLst>
                <a:gd name="T0" fmla="*/ 165 w 242"/>
                <a:gd name="T1" fmla="*/ 242 h 242"/>
                <a:gd name="T2" fmla="*/ 0 w 242"/>
                <a:gd name="T3" fmla="*/ 77 h 242"/>
                <a:gd name="T4" fmla="*/ 60 w 242"/>
                <a:gd name="T5" fmla="*/ 17 h 242"/>
                <a:gd name="T6" fmla="*/ 121 w 242"/>
                <a:gd name="T7" fmla="*/ 17 h 242"/>
                <a:gd name="T8" fmla="*/ 225 w 242"/>
                <a:gd name="T9" fmla="*/ 121 h 242"/>
                <a:gd name="T10" fmla="*/ 225 w 242"/>
                <a:gd name="T11" fmla="*/ 182 h 242"/>
                <a:gd name="T12" fmla="*/ 165 w 242"/>
                <a:gd name="T13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42">
                  <a:moveTo>
                    <a:pt x="165" y="242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77" y="0"/>
                    <a:pt x="104" y="0"/>
                    <a:pt x="121" y="17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242" y="138"/>
                    <a:pt x="242" y="165"/>
                    <a:pt x="225" y="182"/>
                  </a:cubicBezTo>
                  <a:lnTo>
                    <a:pt x="165" y="242"/>
                  </a:lnTo>
                  <a:close/>
                </a:path>
              </a:pathLst>
            </a:custGeom>
            <a:solidFill>
              <a:srgbClr val="3CA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Freeform 129"/>
            <p:cNvSpPr/>
            <p:nvPr/>
          </p:nvSpPr>
          <p:spPr bwMode="auto">
            <a:xfrm>
              <a:off x="9306598" y="1191020"/>
              <a:ext cx="179193" cy="179193"/>
            </a:xfrm>
            <a:custGeom>
              <a:avLst/>
              <a:gdLst>
                <a:gd name="T0" fmla="*/ 392 w 548"/>
                <a:gd name="T1" fmla="*/ 548 h 548"/>
                <a:gd name="T2" fmla="*/ 0 w 548"/>
                <a:gd name="T3" fmla="*/ 156 h 548"/>
                <a:gd name="T4" fmla="*/ 158 w 548"/>
                <a:gd name="T5" fmla="*/ 0 h 548"/>
                <a:gd name="T6" fmla="*/ 548 w 548"/>
                <a:gd name="T7" fmla="*/ 389 h 548"/>
                <a:gd name="T8" fmla="*/ 392 w 548"/>
                <a:gd name="T9" fmla="*/ 548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548">
                  <a:moveTo>
                    <a:pt x="392" y="548"/>
                  </a:moveTo>
                  <a:lnTo>
                    <a:pt x="0" y="156"/>
                  </a:lnTo>
                  <a:lnTo>
                    <a:pt x="158" y="0"/>
                  </a:lnTo>
                  <a:lnTo>
                    <a:pt x="548" y="389"/>
                  </a:lnTo>
                  <a:lnTo>
                    <a:pt x="392" y="548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Freeform 130"/>
            <p:cNvSpPr/>
            <p:nvPr/>
          </p:nvSpPr>
          <p:spPr bwMode="auto">
            <a:xfrm>
              <a:off x="8976660" y="1239743"/>
              <a:ext cx="460409" cy="460409"/>
            </a:xfrm>
            <a:custGeom>
              <a:avLst/>
              <a:gdLst>
                <a:gd name="T0" fmla="*/ 1016 w 1408"/>
                <a:gd name="T1" fmla="*/ 0 h 1408"/>
                <a:gd name="T2" fmla="*/ 0 w 1408"/>
                <a:gd name="T3" fmla="*/ 1018 h 1408"/>
                <a:gd name="T4" fmla="*/ 208 w 1408"/>
                <a:gd name="T5" fmla="*/ 1004 h 1408"/>
                <a:gd name="T6" fmla="*/ 196 w 1408"/>
                <a:gd name="T7" fmla="*/ 1212 h 1408"/>
                <a:gd name="T8" fmla="*/ 404 w 1408"/>
                <a:gd name="T9" fmla="*/ 1200 h 1408"/>
                <a:gd name="T10" fmla="*/ 390 w 1408"/>
                <a:gd name="T11" fmla="*/ 1408 h 1408"/>
                <a:gd name="T12" fmla="*/ 1408 w 1408"/>
                <a:gd name="T13" fmla="*/ 392 h 1408"/>
                <a:gd name="T14" fmla="*/ 1016 w 1408"/>
                <a:gd name="T15" fmla="*/ 0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1408">
                  <a:moveTo>
                    <a:pt x="1016" y="0"/>
                  </a:moveTo>
                  <a:lnTo>
                    <a:pt x="0" y="1018"/>
                  </a:lnTo>
                  <a:lnTo>
                    <a:pt x="208" y="1004"/>
                  </a:lnTo>
                  <a:lnTo>
                    <a:pt x="196" y="1212"/>
                  </a:lnTo>
                  <a:lnTo>
                    <a:pt x="404" y="1200"/>
                  </a:lnTo>
                  <a:lnTo>
                    <a:pt x="390" y="1408"/>
                  </a:lnTo>
                  <a:lnTo>
                    <a:pt x="1408" y="392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F8B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Freeform 131"/>
            <p:cNvSpPr/>
            <p:nvPr/>
          </p:nvSpPr>
          <p:spPr bwMode="auto">
            <a:xfrm>
              <a:off x="8976660" y="1239743"/>
              <a:ext cx="364926" cy="332881"/>
            </a:xfrm>
            <a:custGeom>
              <a:avLst/>
              <a:gdLst>
                <a:gd name="T0" fmla="*/ 1116 w 1116"/>
                <a:gd name="T1" fmla="*/ 99 h 1018"/>
                <a:gd name="T2" fmla="*/ 1016 w 1116"/>
                <a:gd name="T3" fmla="*/ 0 h 1018"/>
                <a:gd name="T4" fmla="*/ 0 w 1116"/>
                <a:gd name="T5" fmla="*/ 1018 h 1018"/>
                <a:gd name="T6" fmla="*/ 208 w 1116"/>
                <a:gd name="T7" fmla="*/ 1004 h 1018"/>
                <a:gd name="T8" fmla="*/ 1116 w 1116"/>
                <a:gd name="T9" fmla="*/ 99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1018">
                  <a:moveTo>
                    <a:pt x="1116" y="99"/>
                  </a:moveTo>
                  <a:lnTo>
                    <a:pt x="1016" y="0"/>
                  </a:lnTo>
                  <a:lnTo>
                    <a:pt x="0" y="1018"/>
                  </a:lnTo>
                  <a:lnTo>
                    <a:pt x="208" y="1004"/>
                  </a:lnTo>
                  <a:lnTo>
                    <a:pt x="1116" y="99"/>
                  </a:lnTo>
                  <a:close/>
                </a:path>
              </a:pathLst>
            </a:custGeom>
            <a:solidFill>
              <a:srgbClr val="FFD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Freeform 132"/>
            <p:cNvSpPr/>
            <p:nvPr/>
          </p:nvSpPr>
          <p:spPr bwMode="auto">
            <a:xfrm>
              <a:off x="9104188" y="1335225"/>
              <a:ext cx="332881" cy="364926"/>
            </a:xfrm>
            <a:custGeom>
              <a:avLst/>
              <a:gdLst>
                <a:gd name="T0" fmla="*/ 919 w 1018"/>
                <a:gd name="T1" fmla="*/ 0 h 1116"/>
                <a:gd name="T2" fmla="*/ 1018 w 1018"/>
                <a:gd name="T3" fmla="*/ 100 h 1116"/>
                <a:gd name="T4" fmla="*/ 0 w 1018"/>
                <a:gd name="T5" fmla="*/ 1116 h 1116"/>
                <a:gd name="T6" fmla="*/ 14 w 1018"/>
                <a:gd name="T7" fmla="*/ 908 h 1116"/>
                <a:gd name="T8" fmla="*/ 919 w 1018"/>
                <a:gd name="T9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8" h="1116">
                  <a:moveTo>
                    <a:pt x="919" y="0"/>
                  </a:moveTo>
                  <a:lnTo>
                    <a:pt x="1018" y="100"/>
                  </a:lnTo>
                  <a:lnTo>
                    <a:pt x="0" y="1116"/>
                  </a:lnTo>
                  <a:lnTo>
                    <a:pt x="14" y="908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C981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Freeform 133"/>
            <p:cNvSpPr/>
            <p:nvPr/>
          </p:nvSpPr>
          <p:spPr bwMode="auto">
            <a:xfrm>
              <a:off x="8914858" y="1692957"/>
              <a:ext cx="68996" cy="68996"/>
            </a:xfrm>
            <a:custGeom>
              <a:avLst/>
              <a:gdLst>
                <a:gd name="T0" fmla="*/ 27 w 89"/>
                <a:gd name="T1" fmla="*/ 0 h 89"/>
                <a:gd name="T2" fmla="*/ 3 w 89"/>
                <a:gd name="T3" fmla="*/ 74 h 89"/>
                <a:gd name="T4" fmla="*/ 15 w 89"/>
                <a:gd name="T5" fmla="*/ 86 h 89"/>
                <a:gd name="T6" fmla="*/ 89 w 89"/>
                <a:gd name="T7" fmla="*/ 62 h 89"/>
                <a:gd name="T8" fmla="*/ 66 w 89"/>
                <a:gd name="T9" fmla="*/ 23 h 89"/>
                <a:gd name="T10" fmla="*/ 27 w 89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9">
                  <a:moveTo>
                    <a:pt x="27" y="0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0" y="83"/>
                    <a:pt x="6" y="89"/>
                    <a:pt x="15" y="86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4" y="47"/>
                    <a:pt x="77" y="34"/>
                    <a:pt x="66" y="23"/>
                  </a:cubicBezTo>
                  <a:cubicBezTo>
                    <a:pt x="55" y="12"/>
                    <a:pt x="42" y="5"/>
                    <a:pt x="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蓝色的书笔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4" name="组合 33"/>
          <p:cNvGrpSpPr/>
          <p:nvPr userDrawn="1"/>
        </p:nvGrpSpPr>
        <p:grpSpPr>
          <a:xfrm>
            <a:off x="263707" y="308448"/>
            <a:ext cx="411491" cy="523338"/>
            <a:chOff x="9711059" y="3356906"/>
            <a:chExt cx="597654" cy="597654"/>
          </a:xfrm>
        </p:grpSpPr>
        <p:sp>
          <p:nvSpPr>
            <p:cNvPr id="35" name="Freeform 442"/>
            <p:cNvSpPr/>
            <p:nvPr userDrawn="1"/>
          </p:nvSpPr>
          <p:spPr bwMode="auto">
            <a:xfrm>
              <a:off x="9711059" y="3356906"/>
              <a:ext cx="597654" cy="597654"/>
            </a:xfrm>
            <a:custGeom>
              <a:avLst/>
              <a:gdLst>
                <a:gd name="T0" fmla="*/ 128 w 128"/>
                <a:gd name="T1" fmla="*/ 120 h 128"/>
                <a:gd name="T2" fmla="*/ 120 w 128"/>
                <a:gd name="T3" fmla="*/ 128 h 128"/>
                <a:gd name="T4" fmla="*/ 8 w 128"/>
                <a:gd name="T5" fmla="*/ 128 h 128"/>
                <a:gd name="T6" fmla="*/ 0 w 128"/>
                <a:gd name="T7" fmla="*/ 120 h 128"/>
                <a:gd name="T8" fmla="*/ 0 w 128"/>
                <a:gd name="T9" fmla="*/ 8 h 128"/>
                <a:gd name="T10" fmla="*/ 8 w 128"/>
                <a:gd name="T11" fmla="*/ 0 h 128"/>
                <a:gd name="T12" fmla="*/ 120 w 128"/>
                <a:gd name="T13" fmla="*/ 0 h 128"/>
                <a:gd name="T14" fmla="*/ 128 w 128"/>
                <a:gd name="T15" fmla="*/ 8 h 128"/>
                <a:gd name="T16" fmla="*/ 128 w 128"/>
                <a:gd name="T1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28">
                  <a:moveTo>
                    <a:pt x="128" y="120"/>
                  </a:moveTo>
                  <a:cubicBezTo>
                    <a:pt x="128" y="124"/>
                    <a:pt x="124" y="128"/>
                    <a:pt x="120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4" y="128"/>
                    <a:pt x="0" y="124"/>
                    <a:pt x="0" y="1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4" y="0"/>
                    <a:pt x="128" y="4"/>
                    <a:pt x="128" y="8"/>
                  </a:cubicBezTo>
                  <a:cubicBezTo>
                    <a:pt x="128" y="120"/>
                    <a:pt x="128" y="120"/>
                    <a:pt x="128" y="120"/>
                  </a:cubicBezTo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Freeform 443"/>
            <p:cNvSpPr>
              <a:spLocks noEditPoints="1"/>
            </p:cNvSpPr>
            <p:nvPr userDrawn="1"/>
          </p:nvSpPr>
          <p:spPr bwMode="auto">
            <a:xfrm>
              <a:off x="9748536" y="3899331"/>
              <a:ext cx="522701" cy="37477"/>
            </a:xfrm>
            <a:custGeom>
              <a:avLst/>
              <a:gdLst>
                <a:gd name="T0" fmla="*/ 0 w 112"/>
                <a:gd name="T1" fmla="*/ 0 h 8"/>
                <a:gd name="T2" fmla="*/ 2 w 112"/>
                <a:gd name="T3" fmla="*/ 6 h 8"/>
                <a:gd name="T4" fmla="*/ 4 w 112"/>
                <a:gd name="T5" fmla="*/ 4 h 8"/>
                <a:gd name="T6" fmla="*/ 0 w 112"/>
                <a:gd name="T7" fmla="*/ 0 h 8"/>
                <a:gd name="T8" fmla="*/ 112 w 112"/>
                <a:gd name="T9" fmla="*/ 0 h 8"/>
                <a:gd name="T10" fmla="*/ 108 w 112"/>
                <a:gd name="T11" fmla="*/ 4 h 8"/>
                <a:gd name="T12" fmla="*/ 56 w 112"/>
                <a:gd name="T13" fmla="*/ 4 h 8"/>
                <a:gd name="T14" fmla="*/ 56 w 112"/>
                <a:gd name="T15" fmla="*/ 0 h 8"/>
                <a:gd name="T16" fmla="*/ 56 w 112"/>
                <a:gd name="T17" fmla="*/ 4 h 8"/>
                <a:gd name="T18" fmla="*/ 52 w 112"/>
                <a:gd name="T19" fmla="*/ 4 h 8"/>
                <a:gd name="T20" fmla="*/ 48 w 112"/>
                <a:gd name="T21" fmla="*/ 8 h 8"/>
                <a:gd name="T22" fmla="*/ 104 w 112"/>
                <a:gd name="T23" fmla="*/ 8 h 8"/>
                <a:gd name="T24" fmla="*/ 112 w 112"/>
                <a:gd name="T25" fmla="*/ 0 h 8"/>
                <a:gd name="T26" fmla="*/ 112 w 112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8">
                  <a:moveTo>
                    <a:pt x="0" y="0"/>
                  </a:moveTo>
                  <a:cubicBezTo>
                    <a:pt x="0" y="2"/>
                    <a:pt x="1" y="4"/>
                    <a:pt x="2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0" y="2"/>
                    <a:pt x="0" y="0"/>
                  </a:cubicBezTo>
                  <a:moveTo>
                    <a:pt x="112" y="0"/>
                  </a:moveTo>
                  <a:cubicBezTo>
                    <a:pt x="112" y="2"/>
                    <a:pt x="110" y="4"/>
                    <a:pt x="108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8" y="8"/>
                    <a:pt x="112" y="4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</a:path>
              </a:pathLst>
            </a:custGeom>
            <a:solidFill>
              <a:srgbClr val="243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Freeform 444"/>
            <p:cNvSpPr/>
            <p:nvPr userDrawn="1"/>
          </p:nvSpPr>
          <p:spPr bwMode="auto">
            <a:xfrm>
              <a:off x="9748536" y="3356906"/>
              <a:ext cx="262336" cy="560177"/>
            </a:xfrm>
            <a:custGeom>
              <a:avLst/>
              <a:gdLst>
                <a:gd name="T0" fmla="*/ 56 w 56"/>
                <a:gd name="T1" fmla="*/ 0 h 120"/>
                <a:gd name="T2" fmla="*/ 4 w 56"/>
                <a:gd name="T3" fmla="*/ 0 h 120"/>
                <a:gd name="T4" fmla="*/ 0 w 56"/>
                <a:gd name="T5" fmla="*/ 4 h 120"/>
                <a:gd name="T6" fmla="*/ 0 w 56"/>
                <a:gd name="T7" fmla="*/ 116 h 120"/>
                <a:gd name="T8" fmla="*/ 4 w 56"/>
                <a:gd name="T9" fmla="*/ 120 h 120"/>
                <a:gd name="T10" fmla="*/ 56 w 56"/>
                <a:gd name="T11" fmla="*/ 120 h 120"/>
                <a:gd name="T12" fmla="*/ 56 w 56"/>
                <a:gd name="T1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20">
                  <a:moveTo>
                    <a:pt x="5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Freeform 445"/>
            <p:cNvSpPr/>
            <p:nvPr userDrawn="1"/>
          </p:nvSpPr>
          <p:spPr bwMode="auto">
            <a:xfrm>
              <a:off x="10010872" y="3356906"/>
              <a:ext cx="260364" cy="560177"/>
            </a:xfrm>
            <a:custGeom>
              <a:avLst/>
              <a:gdLst>
                <a:gd name="T0" fmla="*/ 0 w 56"/>
                <a:gd name="T1" fmla="*/ 120 h 120"/>
                <a:gd name="T2" fmla="*/ 52 w 56"/>
                <a:gd name="T3" fmla="*/ 120 h 120"/>
                <a:gd name="T4" fmla="*/ 56 w 56"/>
                <a:gd name="T5" fmla="*/ 116 h 120"/>
                <a:gd name="T6" fmla="*/ 56 w 56"/>
                <a:gd name="T7" fmla="*/ 4 h 120"/>
                <a:gd name="T8" fmla="*/ 52 w 56"/>
                <a:gd name="T9" fmla="*/ 0 h 120"/>
                <a:gd name="T10" fmla="*/ 0 w 56"/>
                <a:gd name="T11" fmla="*/ 0 h 120"/>
                <a:gd name="T12" fmla="*/ 0 w 56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20">
                  <a:moveTo>
                    <a:pt x="0" y="120"/>
                  </a:moveTo>
                  <a:cubicBezTo>
                    <a:pt x="52" y="120"/>
                    <a:pt x="52" y="120"/>
                    <a:pt x="52" y="120"/>
                  </a:cubicBezTo>
                  <a:cubicBezTo>
                    <a:pt x="54" y="120"/>
                    <a:pt x="56" y="118"/>
                    <a:pt x="56" y="116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Rectangle 446"/>
            <p:cNvSpPr>
              <a:spLocks noChangeArrowheads="1"/>
            </p:cNvSpPr>
            <p:nvPr userDrawn="1"/>
          </p:nvSpPr>
          <p:spPr bwMode="auto">
            <a:xfrm>
              <a:off x="9786012" y="3431860"/>
              <a:ext cx="187383" cy="130182"/>
            </a:xfrm>
            <a:prstGeom prst="rect">
              <a:avLst/>
            </a:prstGeom>
            <a:solidFill>
              <a:srgbClr val="119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Rectangle 447"/>
            <p:cNvSpPr>
              <a:spLocks noChangeArrowheads="1"/>
            </p:cNvSpPr>
            <p:nvPr userDrawn="1"/>
          </p:nvSpPr>
          <p:spPr bwMode="auto">
            <a:xfrm>
              <a:off x="9786012" y="3656719"/>
              <a:ext cx="187383" cy="17752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Rectangle 448"/>
            <p:cNvSpPr>
              <a:spLocks noChangeArrowheads="1"/>
            </p:cNvSpPr>
            <p:nvPr userDrawn="1"/>
          </p:nvSpPr>
          <p:spPr bwMode="auto">
            <a:xfrm>
              <a:off x="9786012" y="3656719"/>
              <a:ext cx="187383" cy="1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Rectangle 449"/>
            <p:cNvSpPr>
              <a:spLocks noChangeArrowheads="1"/>
            </p:cNvSpPr>
            <p:nvPr userDrawn="1"/>
          </p:nvSpPr>
          <p:spPr bwMode="auto">
            <a:xfrm>
              <a:off x="9786012" y="3599518"/>
              <a:ext cx="187383" cy="1972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Rectangle 450"/>
            <p:cNvSpPr>
              <a:spLocks noChangeArrowheads="1"/>
            </p:cNvSpPr>
            <p:nvPr userDrawn="1"/>
          </p:nvSpPr>
          <p:spPr bwMode="auto">
            <a:xfrm>
              <a:off x="9786012" y="3599518"/>
              <a:ext cx="187383" cy="1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Freeform 451"/>
            <p:cNvSpPr/>
            <p:nvPr userDrawn="1"/>
          </p:nvSpPr>
          <p:spPr bwMode="auto">
            <a:xfrm>
              <a:off x="9786012" y="3711948"/>
              <a:ext cx="187383" cy="19725"/>
            </a:xfrm>
            <a:custGeom>
              <a:avLst/>
              <a:gdLst>
                <a:gd name="T0" fmla="*/ 95 w 95"/>
                <a:gd name="T1" fmla="*/ 0 h 10"/>
                <a:gd name="T2" fmla="*/ 0 w 95"/>
                <a:gd name="T3" fmla="*/ 0 h 10"/>
                <a:gd name="T4" fmla="*/ 0 w 95"/>
                <a:gd name="T5" fmla="*/ 10 h 10"/>
                <a:gd name="T6" fmla="*/ 85 w 95"/>
                <a:gd name="T7" fmla="*/ 10 h 10"/>
                <a:gd name="T8" fmla="*/ 95 w 9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">
                  <a:moveTo>
                    <a:pt x="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Freeform 452"/>
            <p:cNvSpPr/>
            <p:nvPr userDrawn="1"/>
          </p:nvSpPr>
          <p:spPr bwMode="auto">
            <a:xfrm>
              <a:off x="9786012" y="3711948"/>
              <a:ext cx="187383" cy="19725"/>
            </a:xfrm>
            <a:custGeom>
              <a:avLst/>
              <a:gdLst>
                <a:gd name="T0" fmla="*/ 95 w 95"/>
                <a:gd name="T1" fmla="*/ 0 h 10"/>
                <a:gd name="T2" fmla="*/ 0 w 95"/>
                <a:gd name="T3" fmla="*/ 0 h 10"/>
                <a:gd name="T4" fmla="*/ 0 w 95"/>
                <a:gd name="T5" fmla="*/ 10 h 10"/>
                <a:gd name="T6" fmla="*/ 85 w 95"/>
                <a:gd name="T7" fmla="*/ 10 h 10"/>
                <a:gd name="T8" fmla="*/ 95 w 9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">
                  <a:moveTo>
                    <a:pt x="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Freeform 453"/>
            <p:cNvSpPr/>
            <p:nvPr userDrawn="1"/>
          </p:nvSpPr>
          <p:spPr bwMode="auto">
            <a:xfrm>
              <a:off x="9786012" y="3769149"/>
              <a:ext cx="130182" cy="17752"/>
            </a:xfrm>
            <a:custGeom>
              <a:avLst/>
              <a:gdLst>
                <a:gd name="T0" fmla="*/ 66 w 66"/>
                <a:gd name="T1" fmla="*/ 0 h 9"/>
                <a:gd name="T2" fmla="*/ 0 w 66"/>
                <a:gd name="T3" fmla="*/ 0 h 9"/>
                <a:gd name="T4" fmla="*/ 0 w 66"/>
                <a:gd name="T5" fmla="*/ 9 h 9"/>
                <a:gd name="T6" fmla="*/ 57 w 66"/>
                <a:gd name="T7" fmla="*/ 9 h 9"/>
                <a:gd name="T8" fmla="*/ 66 w 6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9">
                  <a:moveTo>
                    <a:pt x="66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Freeform 454"/>
            <p:cNvSpPr/>
            <p:nvPr userDrawn="1"/>
          </p:nvSpPr>
          <p:spPr bwMode="auto">
            <a:xfrm>
              <a:off x="9786012" y="3769149"/>
              <a:ext cx="130182" cy="17752"/>
            </a:xfrm>
            <a:custGeom>
              <a:avLst/>
              <a:gdLst>
                <a:gd name="T0" fmla="*/ 66 w 66"/>
                <a:gd name="T1" fmla="*/ 0 h 9"/>
                <a:gd name="T2" fmla="*/ 0 w 66"/>
                <a:gd name="T3" fmla="*/ 0 h 9"/>
                <a:gd name="T4" fmla="*/ 0 w 66"/>
                <a:gd name="T5" fmla="*/ 9 h 9"/>
                <a:gd name="T6" fmla="*/ 57 w 66"/>
                <a:gd name="T7" fmla="*/ 9 h 9"/>
                <a:gd name="T8" fmla="*/ 66 w 6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9">
                  <a:moveTo>
                    <a:pt x="66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Rectangle 455"/>
            <p:cNvSpPr>
              <a:spLocks noChangeArrowheads="1"/>
            </p:cNvSpPr>
            <p:nvPr userDrawn="1"/>
          </p:nvSpPr>
          <p:spPr bwMode="auto">
            <a:xfrm>
              <a:off x="10048349" y="3431860"/>
              <a:ext cx="185411" cy="19725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Rectangle 456"/>
            <p:cNvSpPr>
              <a:spLocks noChangeArrowheads="1"/>
            </p:cNvSpPr>
            <p:nvPr userDrawn="1"/>
          </p:nvSpPr>
          <p:spPr bwMode="auto">
            <a:xfrm>
              <a:off x="10048349" y="3431860"/>
              <a:ext cx="185411" cy="1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Freeform 457"/>
            <p:cNvSpPr>
              <a:spLocks noEditPoints="1"/>
            </p:cNvSpPr>
            <p:nvPr userDrawn="1"/>
          </p:nvSpPr>
          <p:spPr bwMode="auto">
            <a:xfrm>
              <a:off x="10048349" y="3487088"/>
              <a:ext cx="185411" cy="19725"/>
            </a:xfrm>
            <a:custGeom>
              <a:avLst/>
              <a:gdLst>
                <a:gd name="T0" fmla="*/ 75 w 94"/>
                <a:gd name="T1" fmla="*/ 0 h 10"/>
                <a:gd name="T2" fmla="*/ 0 w 94"/>
                <a:gd name="T3" fmla="*/ 0 h 10"/>
                <a:gd name="T4" fmla="*/ 0 w 94"/>
                <a:gd name="T5" fmla="*/ 10 h 10"/>
                <a:gd name="T6" fmla="*/ 66 w 94"/>
                <a:gd name="T7" fmla="*/ 10 h 10"/>
                <a:gd name="T8" fmla="*/ 75 w 94"/>
                <a:gd name="T9" fmla="*/ 0 h 10"/>
                <a:gd name="T10" fmla="*/ 94 w 94"/>
                <a:gd name="T11" fmla="*/ 0 h 10"/>
                <a:gd name="T12" fmla="*/ 75 w 94"/>
                <a:gd name="T13" fmla="*/ 0 h 10"/>
                <a:gd name="T14" fmla="*/ 85 w 94"/>
                <a:gd name="T15" fmla="*/ 10 h 10"/>
                <a:gd name="T16" fmla="*/ 94 w 94"/>
                <a:gd name="T17" fmla="*/ 10 h 10"/>
                <a:gd name="T18" fmla="*/ 94 w 94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0">
                  <a:moveTo>
                    <a:pt x="7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66" y="10"/>
                  </a:lnTo>
                  <a:lnTo>
                    <a:pt x="75" y="0"/>
                  </a:lnTo>
                  <a:close/>
                  <a:moveTo>
                    <a:pt x="94" y="0"/>
                  </a:moveTo>
                  <a:lnTo>
                    <a:pt x="75" y="0"/>
                  </a:lnTo>
                  <a:lnTo>
                    <a:pt x="85" y="10"/>
                  </a:lnTo>
                  <a:lnTo>
                    <a:pt x="94" y="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Freeform 458"/>
            <p:cNvSpPr>
              <a:spLocks noEditPoints="1"/>
            </p:cNvSpPr>
            <p:nvPr userDrawn="1"/>
          </p:nvSpPr>
          <p:spPr bwMode="auto">
            <a:xfrm>
              <a:off x="10048349" y="3487088"/>
              <a:ext cx="185411" cy="19725"/>
            </a:xfrm>
            <a:custGeom>
              <a:avLst/>
              <a:gdLst>
                <a:gd name="T0" fmla="*/ 75 w 94"/>
                <a:gd name="T1" fmla="*/ 0 h 10"/>
                <a:gd name="T2" fmla="*/ 0 w 94"/>
                <a:gd name="T3" fmla="*/ 0 h 10"/>
                <a:gd name="T4" fmla="*/ 0 w 94"/>
                <a:gd name="T5" fmla="*/ 10 h 10"/>
                <a:gd name="T6" fmla="*/ 66 w 94"/>
                <a:gd name="T7" fmla="*/ 10 h 10"/>
                <a:gd name="T8" fmla="*/ 75 w 94"/>
                <a:gd name="T9" fmla="*/ 0 h 10"/>
                <a:gd name="T10" fmla="*/ 94 w 94"/>
                <a:gd name="T11" fmla="*/ 0 h 10"/>
                <a:gd name="T12" fmla="*/ 75 w 94"/>
                <a:gd name="T13" fmla="*/ 0 h 10"/>
                <a:gd name="T14" fmla="*/ 85 w 94"/>
                <a:gd name="T15" fmla="*/ 10 h 10"/>
                <a:gd name="T16" fmla="*/ 94 w 94"/>
                <a:gd name="T17" fmla="*/ 10 h 10"/>
                <a:gd name="T18" fmla="*/ 94 w 94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0">
                  <a:moveTo>
                    <a:pt x="7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66" y="10"/>
                  </a:lnTo>
                  <a:lnTo>
                    <a:pt x="75" y="0"/>
                  </a:lnTo>
                  <a:moveTo>
                    <a:pt x="94" y="0"/>
                  </a:moveTo>
                  <a:lnTo>
                    <a:pt x="75" y="0"/>
                  </a:lnTo>
                  <a:lnTo>
                    <a:pt x="85" y="10"/>
                  </a:lnTo>
                  <a:lnTo>
                    <a:pt x="94" y="10"/>
                  </a:lnTo>
                  <a:lnTo>
                    <a:pt x="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Freeform 459"/>
            <p:cNvSpPr/>
            <p:nvPr userDrawn="1"/>
          </p:nvSpPr>
          <p:spPr bwMode="auto">
            <a:xfrm>
              <a:off x="10048349" y="3544290"/>
              <a:ext cx="92705" cy="17752"/>
            </a:xfrm>
            <a:custGeom>
              <a:avLst/>
              <a:gdLst>
                <a:gd name="T0" fmla="*/ 47 w 47"/>
                <a:gd name="T1" fmla="*/ 0 h 9"/>
                <a:gd name="T2" fmla="*/ 0 w 47"/>
                <a:gd name="T3" fmla="*/ 0 h 9"/>
                <a:gd name="T4" fmla="*/ 0 w 47"/>
                <a:gd name="T5" fmla="*/ 9 h 9"/>
                <a:gd name="T6" fmla="*/ 37 w 47"/>
                <a:gd name="T7" fmla="*/ 9 h 9"/>
                <a:gd name="T8" fmla="*/ 47 w 4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9">
                  <a:moveTo>
                    <a:pt x="47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37" y="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Freeform 460"/>
            <p:cNvSpPr/>
            <p:nvPr userDrawn="1"/>
          </p:nvSpPr>
          <p:spPr bwMode="auto">
            <a:xfrm>
              <a:off x="10048349" y="3544290"/>
              <a:ext cx="92705" cy="17752"/>
            </a:xfrm>
            <a:custGeom>
              <a:avLst/>
              <a:gdLst>
                <a:gd name="T0" fmla="*/ 47 w 47"/>
                <a:gd name="T1" fmla="*/ 0 h 9"/>
                <a:gd name="T2" fmla="*/ 0 w 47"/>
                <a:gd name="T3" fmla="*/ 0 h 9"/>
                <a:gd name="T4" fmla="*/ 0 w 47"/>
                <a:gd name="T5" fmla="*/ 9 h 9"/>
                <a:gd name="T6" fmla="*/ 37 w 47"/>
                <a:gd name="T7" fmla="*/ 9 h 9"/>
                <a:gd name="T8" fmla="*/ 47 w 4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9">
                  <a:moveTo>
                    <a:pt x="47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37" y="9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Freeform 461"/>
            <p:cNvSpPr/>
            <p:nvPr userDrawn="1"/>
          </p:nvSpPr>
          <p:spPr bwMode="auto">
            <a:xfrm>
              <a:off x="10048349" y="3599518"/>
              <a:ext cx="35504" cy="19725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0 h 10"/>
                <a:gd name="T4" fmla="*/ 0 w 18"/>
                <a:gd name="T5" fmla="*/ 10 h 10"/>
                <a:gd name="T6" fmla="*/ 9 w 18"/>
                <a:gd name="T7" fmla="*/ 10 h 10"/>
                <a:gd name="T8" fmla="*/ 18 w 1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9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Freeform 462"/>
            <p:cNvSpPr/>
            <p:nvPr userDrawn="1"/>
          </p:nvSpPr>
          <p:spPr bwMode="auto">
            <a:xfrm>
              <a:off x="10048349" y="3599518"/>
              <a:ext cx="35504" cy="19725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0 h 10"/>
                <a:gd name="T4" fmla="*/ 0 w 18"/>
                <a:gd name="T5" fmla="*/ 10 h 10"/>
                <a:gd name="T6" fmla="*/ 9 w 18"/>
                <a:gd name="T7" fmla="*/ 10 h 10"/>
                <a:gd name="T8" fmla="*/ 18 w 1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9" y="1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Freeform 463"/>
            <p:cNvSpPr/>
            <p:nvPr userDrawn="1"/>
          </p:nvSpPr>
          <p:spPr bwMode="auto">
            <a:xfrm>
              <a:off x="10178531" y="3711948"/>
              <a:ext cx="55229" cy="19725"/>
            </a:xfrm>
            <a:custGeom>
              <a:avLst/>
              <a:gdLst>
                <a:gd name="T0" fmla="*/ 28 w 28"/>
                <a:gd name="T1" fmla="*/ 0 h 10"/>
                <a:gd name="T2" fmla="*/ 9 w 28"/>
                <a:gd name="T3" fmla="*/ 0 h 10"/>
                <a:gd name="T4" fmla="*/ 0 w 28"/>
                <a:gd name="T5" fmla="*/ 10 h 10"/>
                <a:gd name="T6" fmla="*/ 28 w 28"/>
                <a:gd name="T7" fmla="*/ 10 h 10"/>
                <a:gd name="T8" fmla="*/ 2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8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Freeform 464"/>
            <p:cNvSpPr/>
            <p:nvPr userDrawn="1"/>
          </p:nvSpPr>
          <p:spPr bwMode="auto">
            <a:xfrm>
              <a:off x="10178531" y="3711948"/>
              <a:ext cx="55229" cy="19725"/>
            </a:xfrm>
            <a:custGeom>
              <a:avLst/>
              <a:gdLst>
                <a:gd name="T0" fmla="*/ 28 w 28"/>
                <a:gd name="T1" fmla="*/ 0 h 10"/>
                <a:gd name="T2" fmla="*/ 9 w 28"/>
                <a:gd name="T3" fmla="*/ 0 h 10"/>
                <a:gd name="T4" fmla="*/ 0 w 28"/>
                <a:gd name="T5" fmla="*/ 10 h 10"/>
                <a:gd name="T6" fmla="*/ 28 w 28"/>
                <a:gd name="T7" fmla="*/ 10 h 10"/>
                <a:gd name="T8" fmla="*/ 2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8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Freeform 465"/>
            <p:cNvSpPr/>
            <p:nvPr userDrawn="1"/>
          </p:nvSpPr>
          <p:spPr bwMode="auto">
            <a:xfrm>
              <a:off x="10121330" y="3769149"/>
              <a:ext cx="112430" cy="17752"/>
            </a:xfrm>
            <a:custGeom>
              <a:avLst/>
              <a:gdLst>
                <a:gd name="T0" fmla="*/ 57 w 57"/>
                <a:gd name="T1" fmla="*/ 0 h 9"/>
                <a:gd name="T2" fmla="*/ 10 w 57"/>
                <a:gd name="T3" fmla="*/ 0 h 9"/>
                <a:gd name="T4" fmla="*/ 0 w 57"/>
                <a:gd name="T5" fmla="*/ 9 h 9"/>
                <a:gd name="T6" fmla="*/ 57 w 57"/>
                <a:gd name="T7" fmla="*/ 9 h 9"/>
                <a:gd name="T8" fmla="*/ 57 w 5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">
                  <a:moveTo>
                    <a:pt x="57" y="0"/>
                  </a:moveTo>
                  <a:lnTo>
                    <a:pt x="1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Freeform 466"/>
            <p:cNvSpPr/>
            <p:nvPr userDrawn="1"/>
          </p:nvSpPr>
          <p:spPr bwMode="auto">
            <a:xfrm>
              <a:off x="10121330" y="3769149"/>
              <a:ext cx="112430" cy="17752"/>
            </a:xfrm>
            <a:custGeom>
              <a:avLst/>
              <a:gdLst>
                <a:gd name="T0" fmla="*/ 57 w 57"/>
                <a:gd name="T1" fmla="*/ 0 h 9"/>
                <a:gd name="T2" fmla="*/ 10 w 57"/>
                <a:gd name="T3" fmla="*/ 0 h 9"/>
                <a:gd name="T4" fmla="*/ 0 w 57"/>
                <a:gd name="T5" fmla="*/ 9 h 9"/>
                <a:gd name="T6" fmla="*/ 57 w 57"/>
                <a:gd name="T7" fmla="*/ 9 h 9"/>
                <a:gd name="T8" fmla="*/ 57 w 5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">
                  <a:moveTo>
                    <a:pt x="57" y="0"/>
                  </a:moveTo>
                  <a:lnTo>
                    <a:pt x="1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Freeform 467"/>
            <p:cNvSpPr/>
            <p:nvPr userDrawn="1"/>
          </p:nvSpPr>
          <p:spPr bwMode="auto">
            <a:xfrm>
              <a:off x="10066101" y="3824378"/>
              <a:ext cx="167659" cy="19725"/>
            </a:xfrm>
            <a:custGeom>
              <a:avLst/>
              <a:gdLst>
                <a:gd name="T0" fmla="*/ 85 w 85"/>
                <a:gd name="T1" fmla="*/ 0 h 10"/>
                <a:gd name="T2" fmla="*/ 9 w 85"/>
                <a:gd name="T3" fmla="*/ 0 h 10"/>
                <a:gd name="T4" fmla="*/ 0 w 85"/>
                <a:gd name="T5" fmla="*/ 10 h 10"/>
                <a:gd name="T6" fmla="*/ 85 w 85"/>
                <a:gd name="T7" fmla="*/ 10 h 10"/>
                <a:gd name="T8" fmla="*/ 85 w 8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">
                  <a:moveTo>
                    <a:pt x="85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Freeform 468"/>
            <p:cNvSpPr/>
            <p:nvPr userDrawn="1"/>
          </p:nvSpPr>
          <p:spPr bwMode="auto">
            <a:xfrm>
              <a:off x="10066101" y="3824378"/>
              <a:ext cx="167659" cy="19725"/>
            </a:xfrm>
            <a:custGeom>
              <a:avLst/>
              <a:gdLst>
                <a:gd name="T0" fmla="*/ 85 w 85"/>
                <a:gd name="T1" fmla="*/ 0 h 10"/>
                <a:gd name="T2" fmla="*/ 9 w 85"/>
                <a:gd name="T3" fmla="*/ 0 h 10"/>
                <a:gd name="T4" fmla="*/ 0 w 85"/>
                <a:gd name="T5" fmla="*/ 10 h 10"/>
                <a:gd name="T6" fmla="*/ 85 w 85"/>
                <a:gd name="T7" fmla="*/ 10 h 10"/>
                <a:gd name="T8" fmla="*/ 85 w 8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">
                  <a:moveTo>
                    <a:pt x="85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Rectangle 469"/>
            <p:cNvSpPr>
              <a:spLocks noChangeArrowheads="1"/>
            </p:cNvSpPr>
            <p:nvPr userDrawn="1"/>
          </p:nvSpPr>
          <p:spPr bwMode="auto">
            <a:xfrm>
              <a:off x="9786012" y="3824378"/>
              <a:ext cx="187383" cy="19725"/>
            </a:xfrm>
            <a:prstGeom prst="rect">
              <a:avLst/>
            </a:prstGeom>
            <a:solidFill>
              <a:srgbClr val="E74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Rectangle 470"/>
            <p:cNvSpPr>
              <a:spLocks noChangeArrowheads="1"/>
            </p:cNvSpPr>
            <p:nvPr userDrawn="1"/>
          </p:nvSpPr>
          <p:spPr bwMode="auto">
            <a:xfrm>
              <a:off x="9786012" y="3824378"/>
              <a:ext cx="187383" cy="1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Freeform 471"/>
            <p:cNvSpPr>
              <a:spLocks noEditPoints="1"/>
            </p:cNvSpPr>
            <p:nvPr userDrawn="1"/>
          </p:nvSpPr>
          <p:spPr bwMode="auto">
            <a:xfrm>
              <a:off x="9860966" y="3731673"/>
              <a:ext cx="92705" cy="92705"/>
            </a:xfrm>
            <a:custGeom>
              <a:avLst/>
              <a:gdLst>
                <a:gd name="T0" fmla="*/ 47 w 47"/>
                <a:gd name="T1" fmla="*/ 28 h 47"/>
                <a:gd name="T2" fmla="*/ 19 w 47"/>
                <a:gd name="T3" fmla="*/ 28 h 47"/>
                <a:gd name="T4" fmla="*/ 0 w 47"/>
                <a:gd name="T5" fmla="*/ 47 h 47"/>
                <a:gd name="T6" fmla="*/ 47 w 47"/>
                <a:gd name="T7" fmla="*/ 47 h 47"/>
                <a:gd name="T8" fmla="*/ 47 w 47"/>
                <a:gd name="T9" fmla="*/ 28 h 47"/>
                <a:gd name="T10" fmla="*/ 47 w 47"/>
                <a:gd name="T11" fmla="*/ 0 h 47"/>
                <a:gd name="T12" fmla="*/ 47 w 47"/>
                <a:gd name="T13" fmla="*/ 0 h 47"/>
                <a:gd name="T14" fmla="*/ 28 w 47"/>
                <a:gd name="T15" fmla="*/ 19 h 47"/>
                <a:gd name="T16" fmla="*/ 47 w 47"/>
                <a:gd name="T17" fmla="*/ 19 h 47"/>
                <a:gd name="T18" fmla="*/ 47 w 47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8"/>
                  </a:moveTo>
                  <a:lnTo>
                    <a:pt x="19" y="28"/>
                  </a:lnTo>
                  <a:lnTo>
                    <a:pt x="0" y="47"/>
                  </a:lnTo>
                  <a:lnTo>
                    <a:pt x="47" y="47"/>
                  </a:lnTo>
                  <a:lnTo>
                    <a:pt x="47" y="28"/>
                  </a:lnTo>
                  <a:close/>
                  <a:moveTo>
                    <a:pt x="47" y="0"/>
                  </a:moveTo>
                  <a:lnTo>
                    <a:pt x="47" y="0"/>
                  </a:lnTo>
                  <a:lnTo>
                    <a:pt x="28" y="19"/>
                  </a:lnTo>
                  <a:lnTo>
                    <a:pt x="47" y="1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Freeform 472"/>
            <p:cNvSpPr>
              <a:spLocks noEditPoints="1"/>
            </p:cNvSpPr>
            <p:nvPr userDrawn="1"/>
          </p:nvSpPr>
          <p:spPr bwMode="auto">
            <a:xfrm>
              <a:off x="9860966" y="3731673"/>
              <a:ext cx="92705" cy="92705"/>
            </a:xfrm>
            <a:custGeom>
              <a:avLst/>
              <a:gdLst>
                <a:gd name="T0" fmla="*/ 47 w 47"/>
                <a:gd name="T1" fmla="*/ 28 h 47"/>
                <a:gd name="T2" fmla="*/ 19 w 47"/>
                <a:gd name="T3" fmla="*/ 28 h 47"/>
                <a:gd name="T4" fmla="*/ 0 w 47"/>
                <a:gd name="T5" fmla="*/ 47 h 47"/>
                <a:gd name="T6" fmla="*/ 47 w 47"/>
                <a:gd name="T7" fmla="*/ 47 h 47"/>
                <a:gd name="T8" fmla="*/ 47 w 47"/>
                <a:gd name="T9" fmla="*/ 28 h 47"/>
                <a:gd name="T10" fmla="*/ 47 w 47"/>
                <a:gd name="T11" fmla="*/ 0 h 47"/>
                <a:gd name="T12" fmla="*/ 47 w 47"/>
                <a:gd name="T13" fmla="*/ 0 h 47"/>
                <a:gd name="T14" fmla="*/ 28 w 47"/>
                <a:gd name="T15" fmla="*/ 19 h 47"/>
                <a:gd name="T16" fmla="*/ 47 w 47"/>
                <a:gd name="T17" fmla="*/ 19 h 47"/>
                <a:gd name="T18" fmla="*/ 47 w 47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8"/>
                  </a:moveTo>
                  <a:lnTo>
                    <a:pt x="19" y="28"/>
                  </a:lnTo>
                  <a:lnTo>
                    <a:pt x="0" y="47"/>
                  </a:lnTo>
                  <a:lnTo>
                    <a:pt x="47" y="47"/>
                  </a:lnTo>
                  <a:lnTo>
                    <a:pt x="47" y="28"/>
                  </a:lnTo>
                  <a:moveTo>
                    <a:pt x="47" y="0"/>
                  </a:moveTo>
                  <a:lnTo>
                    <a:pt x="47" y="0"/>
                  </a:lnTo>
                  <a:lnTo>
                    <a:pt x="28" y="19"/>
                  </a:lnTo>
                  <a:lnTo>
                    <a:pt x="47" y="19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Freeform 473"/>
            <p:cNvSpPr/>
            <p:nvPr userDrawn="1"/>
          </p:nvSpPr>
          <p:spPr bwMode="auto">
            <a:xfrm>
              <a:off x="9898442" y="3769149"/>
              <a:ext cx="55229" cy="17752"/>
            </a:xfrm>
            <a:custGeom>
              <a:avLst/>
              <a:gdLst>
                <a:gd name="T0" fmla="*/ 28 w 28"/>
                <a:gd name="T1" fmla="*/ 0 h 9"/>
                <a:gd name="T2" fmla="*/ 9 w 28"/>
                <a:gd name="T3" fmla="*/ 0 h 9"/>
                <a:gd name="T4" fmla="*/ 0 w 28"/>
                <a:gd name="T5" fmla="*/ 9 h 9"/>
                <a:gd name="T6" fmla="*/ 28 w 28"/>
                <a:gd name="T7" fmla="*/ 9 h 9"/>
                <a:gd name="T8" fmla="*/ 28 w 2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">
                  <a:moveTo>
                    <a:pt x="28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28" y="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" name="Freeform 474"/>
            <p:cNvSpPr/>
            <p:nvPr userDrawn="1"/>
          </p:nvSpPr>
          <p:spPr bwMode="auto">
            <a:xfrm>
              <a:off x="9898442" y="3769149"/>
              <a:ext cx="55229" cy="17752"/>
            </a:xfrm>
            <a:custGeom>
              <a:avLst/>
              <a:gdLst>
                <a:gd name="T0" fmla="*/ 28 w 28"/>
                <a:gd name="T1" fmla="*/ 0 h 9"/>
                <a:gd name="T2" fmla="*/ 9 w 28"/>
                <a:gd name="T3" fmla="*/ 0 h 9"/>
                <a:gd name="T4" fmla="*/ 0 w 28"/>
                <a:gd name="T5" fmla="*/ 9 h 9"/>
                <a:gd name="T6" fmla="*/ 28 w 28"/>
                <a:gd name="T7" fmla="*/ 9 h 9"/>
                <a:gd name="T8" fmla="*/ 28 w 2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">
                  <a:moveTo>
                    <a:pt x="28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28" y="9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Freeform 475"/>
            <p:cNvSpPr/>
            <p:nvPr userDrawn="1"/>
          </p:nvSpPr>
          <p:spPr bwMode="auto">
            <a:xfrm>
              <a:off x="9720921" y="3926946"/>
              <a:ext cx="252474" cy="27614"/>
            </a:xfrm>
            <a:custGeom>
              <a:avLst/>
              <a:gdLst>
                <a:gd name="T0" fmla="*/ 8 w 54"/>
                <a:gd name="T1" fmla="*/ 0 h 6"/>
                <a:gd name="T2" fmla="*/ 6 w 54"/>
                <a:gd name="T3" fmla="*/ 2 h 6"/>
                <a:gd name="T4" fmla="*/ 4 w 54"/>
                <a:gd name="T5" fmla="*/ 4 h 6"/>
                <a:gd name="T6" fmla="*/ 10 w 54"/>
                <a:gd name="T7" fmla="*/ 6 h 6"/>
                <a:gd name="T8" fmla="*/ 50 w 54"/>
                <a:gd name="T9" fmla="*/ 6 h 6"/>
                <a:gd name="T10" fmla="*/ 54 w 54"/>
                <a:gd name="T11" fmla="*/ 2 h 6"/>
                <a:gd name="T12" fmla="*/ 14 w 54"/>
                <a:gd name="T13" fmla="*/ 2 h 6"/>
                <a:gd name="T14" fmla="*/ 8 w 54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8" y="0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0" y="6"/>
                    <a:pt x="10" y="6"/>
                  </a:cubicBezTo>
                  <a:cubicBezTo>
                    <a:pt x="13" y="6"/>
                    <a:pt x="50" y="6"/>
                    <a:pt x="50" y="6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2"/>
                    <a:pt x="10" y="1"/>
                    <a:pt x="8" y="0"/>
                  </a:cubicBezTo>
                </a:path>
              </a:pathLst>
            </a:custGeom>
            <a:solidFill>
              <a:srgbClr val="2F4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Freeform 476"/>
            <p:cNvSpPr/>
            <p:nvPr userDrawn="1"/>
          </p:nvSpPr>
          <p:spPr bwMode="auto">
            <a:xfrm>
              <a:off x="9758398" y="3917083"/>
              <a:ext cx="232750" cy="19725"/>
            </a:xfrm>
            <a:custGeom>
              <a:avLst/>
              <a:gdLst>
                <a:gd name="T0" fmla="*/ 50 w 50"/>
                <a:gd name="T1" fmla="*/ 0 h 4"/>
                <a:gd name="T2" fmla="*/ 2 w 50"/>
                <a:gd name="T3" fmla="*/ 0 h 4"/>
                <a:gd name="T4" fmla="*/ 2 w 50"/>
                <a:gd name="T5" fmla="*/ 0 h 4"/>
                <a:gd name="T6" fmla="*/ 0 w 50"/>
                <a:gd name="T7" fmla="*/ 2 h 4"/>
                <a:gd name="T8" fmla="*/ 6 w 50"/>
                <a:gd name="T9" fmla="*/ 4 h 4"/>
                <a:gd name="T10" fmla="*/ 46 w 50"/>
                <a:gd name="T11" fmla="*/ 4 h 4"/>
                <a:gd name="T12" fmla="*/ 50 w 5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">
                  <a:moveTo>
                    <a:pt x="5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20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Freeform 477"/>
            <p:cNvSpPr/>
            <p:nvPr userDrawn="1"/>
          </p:nvSpPr>
          <p:spPr bwMode="auto">
            <a:xfrm>
              <a:off x="9768260" y="3844103"/>
              <a:ext cx="242612" cy="72981"/>
            </a:xfrm>
            <a:custGeom>
              <a:avLst/>
              <a:gdLst>
                <a:gd name="T0" fmla="*/ 123 w 123"/>
                <a:gd name="T1" fmla="*/ 0 h 37"/>
                <a:gd name="T2" fmla="*/ 104 w 123"/>
                <a:gd name="T3" fmla="*/ 0 h 37"/>
                <a:gd name="T4" fmla="*/ 37 w 123"/>
                <a:gd name="T5" fmla="*/ 0 h 37"/>
                <a:gd name="T6" fmla="*/ 0 w 123"/>
                <a:gd name="T7" fmla="*/ 37 h 37"/>
                <a:gd name="T8" fmla="*/ 0 w 123"/>
                <a:gd name="T9" fmla="*/ 37 h 37"/>
                <a:gd name="T10" fmla="*/ 113 w 123"/>
                <a:gd name="T11" fmla="*/ 37 h 37"/>
                <a:gd name="T12" fmla="*/ 123 w 123"/>
                <a:gd name="T13" fmla="*/ 28 h 37"/>
                <a:gd name="T14" fmla="*/ 123 w 123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37">
                  <a:moveTo>
                    <a:pt x="123" y="0"/>
                  </a:moveTo>
                  <a:lnTo>
                    <a:pt x="104" y="0"/>
                  </a:lnTo>
                  <a:lnTo>
                    <a:pt x="37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3" y="37"/>
                  </a:lnTo>
                  <a:lnTo>
                    <a:pt x="123" y="2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5" name="Freeform 478"/>
            <p:cNvSpPr/>
            <p:nvPr userDrawn="1"/>
          </p:nvSpPr>
          <p:spPr bwMode="auto">
            <a:xfrm>
              <a:off x="9768260" y="3844103"/>
              <a:ext cx="242612" cy="72981"/>
            </a:xfrm>
            <a:custGeom>
              <a:avLst/>
              <a:gdLst>
                <a:gd name="T0" fmla="*/ 123 w 123"/>
                <a:gd name="T1" fmla="*/ 0 h 37"/>
                <a:gd name="T2" fmla="*/ 104 w 123"/>
                <a:gd name="T3" fmla="*/ 0 h 37"/>
                <a:gd name="T4" fmla="*/ 37 w 123"/>
                <a:gd name="T5" fmla="*/ 0 h 37"/>
                <a:gd name="T6" fmla="*/ 0 w 123"/>
                <a:gd name="T7" fmla="*/ 37 h 37"/>
                <a:gd name="T8" fmla="*/ 0 w 123"/>
                <a:gd name="T9" fmla="*/ 37 h 37"/>
                <a:gd name="T10" fmla="*/ 113 w 123"/>
                <a:gd name="T11" fmla="*/ 37 h 37"/>
                <a:gd name="T12" fmla="*/ 123 w 123"/>
                <a:gd name="T13" fmla="*/ 28 h 37"/>
                <a:gd name="T14" fmla="*/ 123 w 123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37">
                  <a:moveTo>
                    <a:pt x="123" y="0"/>
                  </a:moveTo>
                  <a:lnTo>
                    <a:pt x="104" y="0"/>
                  </a:lnTo>
                  <a:lnTo>
                    <a:pt x="37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3" y="37"/>
                  </a:lnTo>
                  <a:lnTo>
                    <a:pt x="123" y="28"/>
                  </a:lnTo>
                  <a:lnTo>
                    <a:pt x="1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" name="Freeform 479"/>
            <p:cNvSpPr/>
            <p:nvPr userDrawn="1"/>
          </p:nvSpPr>
          <p:spPr bwMode="auto">
            <a:xfrm>
              <a:off x="10010872" y="3844103"/>
              <a:ext cx="55229" cy="55229"/>
            </a:xfrm>
            <a:custGeom>
              <a:avLst/>
              <a:gdLst>
                <a:gd name="T0" fmla="*/ 28 w 28"/>
                <a:gd name="T1" fmla="*/ 0 h 28"/>
                <a:gd name="T2" fmla="*/ 19 w 28"/>
                <a:gd name="T3" fmla="*/ 0 h 28"/>
                <a:gd name="T4" fmla="*/ 0 w 28"/>
                <a:gd name="T5" fmla="*/ 0 h 28"/>
                <a:gd name="T6" fmla="*/ 0 w 28"/>
                <a:gd name="T7" fmla="*/ 28 h 28"/>
                <a:gd name="T8" fmla="*/ 28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7" name="Freeform 480"/>
            <p:cNvSpPr/>
            <p:nvPr userDrawn="1"/>
          </p:nvSpPr>
          <p:spPr bwMode="auto">
            <a:xfrm>
              <a:off x="10010872" y="3844103"/>
              <a:ext cx="55229" cy="55229"/>
            </a:xfrm>
            <a:custGeom>
              <a:avLst/>
              <a:gdLst>
                <a:gd name="T0" fmla="*/ 28 w 28"/>
                <a:gd name="T1" fmla="*/ 0 h 28"/>
                <a:gd name="T2" fmla="*/ 19 w 28"/>
                <a:gd name="T3" fmla="*/ 0 h 28"/>
                <a:gd name="T4" fmla="*/ 0 w 28"/>
                <a:gd name="T5" fmla="*/ 0 h 28"/>
                <a:gd name="T6" fmla="*/ 0 w 28"/>
                <a:gd name="T7" fmla="*/ 28 h 28"/>
                <a:gd name="T8" fmla="*/ 28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7" name="Freeform 481"/>
            <p:cNvSpPr/>
            <p:nvPr userDrawn="1"/>
          </p:nvSpPr>
          <p:spPr bwMode="auto">
            <a:xfrm>
              <a:off x="9841241" y="3824378"/>
              <a:ext cx="132154" cy="19725"/>
            </a:xfrm>
            <a:custGeom>
              <a:avLst/>
              <a:gdLst>
                <a:gd name="T0" fmla="*/ 57 w 67"/>
                <a:gd name="T1" fmla="*/ 0 h 10"/>
                <a:gd name="T2" fmla="*/ 10 w 67"/>
                <a:gd name="T3" fmla="*/ 0 h 10"/>
                <a:gd name="T4" fmla="*/ 0 w 67"/>
                <a:gd name="T5" fmla="*/ 10 h 10"/>
                <a:gd name="T6" fmla="*/ 67 w 67"/>
                <a:gd name="T7" fmla="*/ 10 h 10"/>
                <a:gd name="T8" fmla="*/ 57 w 67"/>
                <a:gd name="T9" fmla="*/ 10 h 10"/>
                <a:gd name="T10" fmla="*/ 57 w 6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0">
                  <a:moveTo>
                    <a:pt x="57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67" y="10"/>
                  </a:lnTo>
                  <a:lnTo>
                    <a:pt x="57" y="1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CF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Freeform 482"/>
            <p:cNvSpPr/>
            <p:nvPr userDrawn="1"/>
          </p:nvSpPr>
          <p:spPr bwMode="auto">
            <a:xfrm>
              <a:off x="9841241" y="3824378"/>
              <a:ext cx="132154" cy="19725"/>
            </a:xfrm>
            <a:custGeom>
              <a:avLst/>
              <a:gdLst>
                <a:gd name="T0" fmla="*/ 57 w 67"/>
                <a:gd name="T1" fmla="*/ 0 h 10"/>
                <a:gd name="T2" fmla="*/ 10 w 67"/>
                <a:gd name="T3" fmla="*/ 0 h 10"/>
                <a:gd name="T4" fmla="*/ 0 w 67"/>
                <a:gd name="T5" fmla="*/ 10 h 10"/>
                <a:gd name="T6" fmla="*/ 67 w 67"/>
                <a:gd name="T7" fmla="*/ 10 h 10"/>
                <a:gd name="T8" fmla="*/ 57 w 67"/>
                <a:gd name="T9" fmla="*/ 10 h 10"/>
                <a:gd name="T10" fmla="*/ 57 w 6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0">
                  <a:moveTo>
                    <a:pt x="57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67" y="10"/>
                  </a:lnTo>
                  <a:lnTo>
                    <a:pt x="57" y="10"/>
                  </a:lnTo>
                  <a:lnTo>
                    <a:pt x="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Freeform 483"/>
            <p:cNvSpPr/>
            <p:nvPr userDrawn="1"/>
          </p:nvSpPr>
          <p:spPr bwMode="auto">
            <a:xfrm>
              <a:off x="9953671" y="3731673"/>
              <a:ext cx="112430" cy="112430"/>
            </a:xfrm>
            <a:custGeom>
              <a:avLst/>
              <a:gdLst>
                <a:gd name="T0" fmla="*/ 0 w 57"/>
                <a:gd name="T1" fmla="*/ 57 h 57"/>
                <a:gd name="T2" fmla="*/ 0 w 57"/>
                <a:gd name="T3" fmla="*/ 0 h 57"/>
                <a:gd name="T4" fmla="*/ 57 w 57"/>
                <a:gd name="T5" fmla="*/ 57 h 57"/>
                <a:gd name="T6" fmla="*/ 0 w 57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0"/>
                  </a:lnTo>
                  <a:lnTo>
                    <a:pt x="57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0" name="Freeform 484"/>
            <p:cNvSpPr/>
            <p:nvPr userDrawn="1"/>
          </p:nvSpPr>
          <p:spPr bwMode="auto">
            <a:xfrm>
              <a:off x="9953671" y="3731673"/>
              <a:ext cx="112430" cy="112430"/>
            </a:xfrm>
            <a:custGeom>
              <a:avLst/>
              <a:gdLst>
                <a:gd name="T0" fmla="*/ 0 w 57"/>
                <a:gd name="T1" fmla="*/ 57 h 57"/>
                <a:gd name="T2" fmla="*/ 0 w 57"/>
                <a:gd name="T3" fmla="*/ 0 h 57"/>
                <a:gd name="T4" fmla="*/ 57 w 57"/>
                <a:gd name="T5" fmla="*/ 57 h 57"/>
                <a:gd name="T6" fmla="*/ 0 w 57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0"/>
                  </a:lnTo>
                  <a:lnTo>
                    <a:pt x="57" y="57"/>
                  </a:lnTo>
                  <a:lnTo>
                    <a:pt x="0" y="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1" name="Freeform 485"/>
            <p:cNvSpPr/>
            <p:nvPr userDrawn="1"/>
          </p:nvSpPr>
          <p:spPr bwMode="auto">
            <a:xfrm>
              <a:off x="9953671" y="3786901"/>
              <a:ext cx="57201" cy="57201"/>
            </a:xfrm>
            <a:custGeom>
              <a:avLst/>
              <a:gdLst>
                <a:gd name="T0" fmla="*/ 0 w 29"/>
                <a:gd name="T1" fmla="*/ 29 h 29"/>
                <a:gd name="T2" fmla="*/ 0 w 29"/>
                <a:gd name="T3" fmla="*/ 0 h 29"/>
                <a:gd name="T4" fmla="*/ 29 w 29"/>
                <a:gd name="T5" fmla="*/ 29 h 29"/>
                <a:gd name="T6" fmla="*/ 0 w 29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9">
                  <a:moveTo>
                    <a:pt x="0" y="29"/>
                  </a:moveTo>
                  <a:lnTo>
                    <a:pt x="0" y="0"/>
                  </a:lnTo>
                  <a:lnTo>
                    <a:pt x="29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74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" name="Freeform 486"/>
            <p:cNvSpPr/>
            <p:nvPr userDrawn="1"/>
          </p:nvSpPr>
          <p:spPr bwMode="auto">
            <a:xfrm>
              <a:off x="9953671" y="3487088"/>
              <a:ext cx="355042" cy="357014"/>
            </a:xfrm>
            <a:custGeom>
              <a:avLst/>
              <a:gdLst>
                <a:gd name="T0" fmla="*/ 0 w 180"/>
                <a:gd name="T1" fmla="*/ 124 h 181"/>
                <a:gd name="T2" fmla="*/ 123 w 180"/>
                <a:gd name="T3" fmla="*/ 0 h 181"/>
                <a:gd name="T4" fmla="*/ 180 w 180"/>
                <a:gd name="T5" fmla="*/ 57 h 181"/>
                <a:gd name="T6" fmla="*/ 57 w 180"/>
                <a:gd name="T7" fmla="*/ 181 h 181"/>
                <a:gd name="T8" fmla="*/ 0 w 180"/>
                <a:gd name="T9" fmla="*/ 12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81">
                  <a:moveTo>
                    <a:pt x="0" y="124"/>
                  </a:moveTo>
                  <a:lnTo>
                    <a:pt x="123" y="0"/>
                  </a:lnTo>
                  <a:lnTo>
                    <a:pt x="180" y="57"/>
                  </a:lnTo>
                  <a:lnTo>
                    <a:pt x="57" y="181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E74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Freeform 487"/>
            <p:cNvSpPr/>
            <p:nvPr userDrawn="1"/>
          </p:nvSpPr>
          <p:spPr bwMode="auto">
            <a:xfrm>
              <a:off x="9953671" y="3487088"/>
              <a:ext cx="355042" cy="357014"/>
            </a:xfrm>
            <a:custGeom>
              <a:avLst/>
              <a:gdLst>
                <a:gd name="T0" fmla="*/ 0 w 180"/>
                <a:gd name="T1" fmla="*/ 124 h 181"/>
                <a:gd name="T2" fmla="*/ 123 w 180"/>
                <a:gd name="T3" fmla="*/ 0 h 181"/>
                <a:gd name="T4" fmla="*/ 180 w 180"/>
                <a:gd name="T5" fmla="*/ 57 h 181"/>
                <a:gd name="T6" fmla="*/ 57 w 180"/>
                <a:gd name="T7" fmla="*/ 181 h 181"/>
                <a:gd name="T8" fmla="*/ 0 w 180"/>
                <a:gd name="T9" fmla="*/ 12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81">
                  <a:moveTo>
                    <a:pt x="0" y="124"/>
                  </a:moveTo>
                  <a:lnTo>
                    <a:pt x="123" y="0"/>
                  </a:lnTo>
                  <a:lnTo>
                    <a:pt x="180" y="57"/>
                  </a:lnTo>
                  <a:lnTo>
                    <a:pt x="57" y="181"/>
                  </a:lnTo>
                  <a:lnTo>
                    <a:pt x="0" y="1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" name="Freeform 488"/>
            <p:cNvSpPr/>
            <p:nvPr userDrawn="1"/>
          </p:nvSpPr>
          <p:spPr bwMode="auto">
            <a:xfrm>
              <a:off x="10271236" y="3562042"/>
              <a:ext cx="37477" cy="37477"/>
            </a:xfrm>
            <a:custGeom>
              <a:avLst/>
              <a:gdLst>
                <a:gd name="T0" fmla="*/ 0 w 19"/>
                <a:gd name="T1" fmla="*/ 0 h 19"/>
                <a:gd name="T2" fmla="*/ 0 w 19"/>
                <a:gd name="T3" fmla="*/ 0 h 19"/>
                <a:gd name="T4" fmla="*/ 19 w 19"/>
                <a:gd name="T5" fmla="*/ 19 h 19"/>
                <a:gd name="T6" fmla="*/ 0 w 19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3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5" name="Freeform 489"/>
            <p:cNvSpPr/>
            <p:nvPr userDrawn="1"/>
          </p:nvSpPr>
          <p:spPr bwMode="auto">
            <a:xfrm>
              <a:off x="10271236" y="3562042"/>
              <a:ext cx="37477" cy="37477"/>
            </a:xfrm>
            <a:custGeom>
              <a:avLst/>
              <a:gdLst>
                <a:gd name="T0" fmla="*/ 0 w 19"/>
                <a:gd name="T1" fmla="*/ 0 h 19"/>
                <a:gd name="T2" fmla="*/ 0 w 19"/>
                <a:gd name="T3" fmla="*/ 0 h 19"/>
                <a:gd name="T4" fmla="*/ 19 w 19"/>
                <a:gd name="T5" fmla="*/ 19 h 19"/>
                <a:gd name="T6" fmla="*/ 0 w 19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" name="Freeform 490"/>
            <p:cNvSpPr/>
            <p:nvPr userDrawn="1"/>
          </p:nvSpPr>
          <p:spPr bwMode="auto">
            <a:xfrm>
              <a:off x="10253484" y="3544290"/>
              <a:ext cx="17752" cy="17752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9 w 9"/>
                <a:gd name="T5" fmla="*/ 9 h 9"/>
                <a:gd name="T6" fmla="*/ 9 w 9"/>
                <a:gd name="T7" fmla="*/ 9 h 9"/>
                <a:gd name="T8" fmla="*/ 0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9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7" name="Freeform 491"/>
            <p:cNvSpPr/>
            <p:nvPr userDrawn="1"/>
          </p:nvSpPr>
          <p:spPr bwMode="auto">
            <a:xfrm>
              <a:off x="10253484" y="3544290"/>
              <a:ext cx="17752" cy="17752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9 w 9"/>
                <a:gd name="T5" fmla="*/ 9 h 9"/>
                <a:gd name="T6" fmla="*/ 9 w 9"/>
                <a:gd name="T7" fmla="*/ 9 h 9"/>
                <a:gd name="T8" fmla="*/ 0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9" y="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8" name="Freeform 492"/>
            <p:cNvSpPr/>
            <p:nvPr userDrawn="1"/>
          </p:nvSpPr>
          <p:spPr bwMode="auto">
            <a:xfrm>
              <a:off x="10010872" y="3786901"/>
              <a:ext cx="55229" cy="57201"/>
            </a:xfrm>
            <a:custGeom>
              <a:avLst/>
              <a:gdLst>
                <a:gd name="T0" fmla="*/ 0 w 28"/>
                <a:gd name="T1" fmla="*/ 0 h 29"/>
                <a:gd name="T2" fmla="*/ 0 w 28"/>
                <a:gd name="T3" fmla="*/ 0 h 29"/>
                <a:gd name="T4" fmla="*/ 28 w 28"/>
                <a:gd name="T5" fmla="*/ 29 h 29"/>
                <a:gd name="T6" fmla="*/ 0 w 2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9">
                  <a:moveTo>
                    <a:pt x="0" y="0"/>
                  </a:moveTo>
                  <a:lnTo>
                    <a:pt x="0" y="0"/>
                  </a:lnTo>
                  <a:lnTo>
                    <a:pt x="28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9" name="Freeform 493"/>
            <p:cNvSpPr/>
            <p:nvPr userDrawn="1"/>
          </p:nvSpPr>
          <p:spPr bwMode="auto">
            <a:xfrm>
              <a:off x="10010872" y="3786901"/>
              <a:ext cx="55229" cy="57201"/>
            </a:xfrm>
            <a:custGeom>
              <a:avLst/>
              <a:gdLst>
                <a:gd name="T0" fmla="*/ 0 w 28"/>
                <a:gd name="T1" fmla="*/ 0 h 29"/>
                <a:gd name="T2" fmla="*/ 0 w 28"/>
                <a:gd name="T3" fmla="*/ 0 h 29"/>
                <a:gd name="T4" fmla="*/ 28 w 28"/>
                <a:gd name="T5" fmla="*/ 29 h 29"/>
                <a:gd name="T6" fmla="*/ 0 w 2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9">
                  <a:moveTo>
                    <a:pt x="0" y="0"/>
                  </a:moveTo>
                  <a:lnTo>
                    <a:pt x="0" y="0"/>
                  </a:lnTo>
                  <a:lnTo>
                    <a:pt x="28" y="2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0" name="Freeform 494"/>
            <p:cNvSpPr/>
            <p:nvPr userDrawn="1"/>
          </p:nvSpPr>
          <p:spPr bwMode="auto">
            <a:xfrm>
              <a:off x="10010872" y="3544290"/>
              <a:ext cx="297841" cy="299813"/>
            </a:xfrm>
            <a:custGeom>
              <a:avLst/>
              <a:gdLst>
                <a:gd name="T0" fmla="*/ 123 w 151"/>
                <a:gd name="T1" fmla="*/ 0 h 152"/>
                <a:gd name="T2" fmla="*/ 0 w 151"/>
                <a:gd name="T3" fmla="*/ 123 h 152"/>
                <a:gd name="T4" fmla="*/ 28 w 151"/>
                <a:gd name="T5" fmla="*/ 152 h 152"/>
                <a:gd name="T6" fmla="*/ 151 w 151"/>
                <a:gd name="T7" fmla="*/ 28 h 152"/>
                <a:gd name="T8" fmla="*/ 132 w 151"/>
                <a:gd name="T9" fmla="*/ 9 h 152"/>
                <a:gd name="T10" fmla="*/ 123 w 151"/>
                <a:gd name="T1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52">
                  <a:moveTo>
                    <a:pt x="123" y="0"/>
                  </a:moveTo>
                  <a:lnTo>
                    <a:pt x="0" y="123"/>
                  </a:lnTo>
                  <a:lnTo>
                    <a:pt x="28" y="152"/>
                  </a:lnTo>
                  <a:lnTo>
                    <a:pt x="151" y="28"/>
                  </a:lnTo>
                  <a:lnTo>
                    <a:pt x="132" y="9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B9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1" name="Freeform 495"/>
            <p:cNvSpPr/>
            <p:nvPr userDrawn="1"/>
          </p:nvSpPr>
          <p:spPr bwMode="auto">
            <a:xfrm>
              <a:off x="10010872" y="3544290"/>
              <a:ext cx="297841" cy="299813"/>
            </a:xfrm>
            <a:custGeom>
              <a:avLst/>
              <a:gdLst>
                <a:gd name="T0" fmla="*/ 123 w 151"/>
                <a:gd name="T1" fmla="*/ 0 h 152"/>
                <a:gd name="T2" fmla="*/ 0 w 151"/>
                <a:gd name="T3" fmla="*/ 123 h 152"/>
                <a:gd name="T4" fmla="*/ 28 w 151"/>
                <a:gd name="T5" fmla="*/ 152 h 152"/>
                <a:gd name="T6" fmla="*/ 151 w 151"/>
                <a:gd name="T7" fmla="*/ 28 h 152"/>
                <a:gd name="T8" fmla="*/ 132 w 151"/>
                <a:gd name="T9" fmla="*/ 9 h 152"/>
                <a:gd name="T10" fmla="*/ 123 w 151"/>
                <a:gd name="T1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52">
                  <a:moveTo>
                    <a:pt x="123" y="0"/>
                  </a:moveTo>
                  <a:lnTo>
                    <a:pt x="0" y="123"/>
                  </a:lnTo>
                  <a:lnTo>
                    <a:pt x="28" y="152"/>
                  </a:lnTo>
                  <a:lnTo>
                    <a:pt x="151" y="28"/>
                  </a:lnTo>
                  <a:lnTo>
                    <a:pt x="132" y="9"/>
                  </a:lnTo>
                  <a:lnTo>
                    <a:pt x="1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绿色的小鸟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3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16" name="组合 215"/>
          <p:cNvGrpSpPr/>
          <p:nvPr userDrawn="1"/>
        </p:nvGrpSpPr>
        <p:grpSpPr>
          <a:xfrm rot="1592273">
            <a:off x="182374" y="285384"/>
            <a:ext cx="477900" cy="604800"/>
            <a:chOff x="2272338" y="450384"/>
            <a:chExt cx="765175" cy="725488"/>
          </a:xfrm>
        </p:grpSpPr>
        <p:sp>
          <p:nvSpPr>
            <p:cNvPr id="223" name="Freeform 1235"/>
            <p:cNvSpPr/>
            <p:nvPr userDrawn="1"/>
          </p:nvSpPr>
          <p:spPr bwMode="auto">
            <a:xfrm>
              <a:off x="2272338" y="491659"/>
              <a:ext cx="644525" cy="684213"/>
            </a:xfrm>
            <a:custGeom>
              <a:avLst/>
              <a:gdLst>
                <a:gd name="T0" fmla="*/ 404 w 404"/>
                <a:gd name="T1" fmla="*/ 214 h 429"/>
                <a:gd name="T2" fmla="*/ 376 w 404"/>
                <a:gd name="T3" fmla="*/ 301 h 429"/>
                <a:gd name="T4" fmla="*/ 376 w 404"/>
                <a:gd name="T5" fmla="*/ 302 h 429"/>
                <a:gd name="T6" fmla="*/ 247 w 404"/>
                <a:gd name="T7" fmla="*/ 405 h 429"/>
                <a:gd name="T8" fmla="*/ 35 w 404"/>
                <a:gd name="T9" fmla="*/ 311 h 429"/>
                <a:gd name="T10" fmla="*/ 153 w 404"/>
                <a:gd name="T11" fmla="*/ 276 h 429"/>
                <a:gd name="T12" fmla="*/ 31 w 404"/>
                <a:gd name="T13" fmla="*/ 106 h 429"/>
                <a:gd name="T14" fmla="*/ 56 w 404"/>
                <a:gd name="T15" fmla="*/ 132 h 429"/>
                <a:gd name="T16" fmla="*/ 85 w 404"/>
                <a:gd name="T17" fmla="*/ 0 h 429"/>
                <a:gd name="T18" fmla="*/ 266 w 404"/>
                <a:gd name="T19" fmla="*/ 124 h 429"/>
                <a:gd name="T20" fmla="*/ 266 w 404"/>
                <a:gd name="T21" fmla="*/ 124 h 429"/>
                <a:gd name="T22" fmla="*/ 376 w 404"/>
                <a:gd name="T23" fmla="*/ 145 h 429"/>
                <a:gd name="T24" fmla="*/ 404 w 404"/>
                <a:gd name="T25" fmla="*/ 21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4" h="429">
                  <a:moveTo>
                    <a:pt x="404" y="214"/>
                  </a:moveTo>
                  <a:cubicBezTo>
                    <a:pt x="404" y="242"/>
                    <a:pt x="395" y="273"/>
                    <a:pt x="376" y="301"/>
                  </a:cubicBezTo>
                  <a:cubicBezTo>
                    <a:pt x="376" y="301"/>
                    <a:pt x="376" y="301"/>
                    <a:pt x="376" y="302"/>
                  </a:cubicBezTo>
                  <a:cubicBezTo>
                    <a:pt x="344" y="361"/>
                    <a:pt x="297" y="393"/>
                    <a:pt x="247" y="405"/>
                  </a:cubicBezTo>
                  <a:cubicBezTo>
                    <a:pt x="154" y="429"/>
                    <a:pt x="53" y="381"/>
                    <a:pt x="35" y="311"/>
                  </a:cubicBezTo>
                  <a:cubicBezTo>
                    <a:pt x="129" y="359"/>
                    <a:pt x="153" y="276"/>
                    <a:pt x="153" y="276"/>
                  </a:cubicBezTo>
                  <a:cubicBezTo>
                    <a:pt x="0" y="267"/>
                    <a:pt x="31" y="106"/>
                    <a:pt x="31" y="106"/>
                  </a:cubicBezTo>
                  <a:cubicBezTo>
                    <a:pt x="41" y="130"/>
                    <a:pt x="56" y="132"/>
                    <a:pt x="56" y="132"/>
                  </a:cubicBezTo>
                  <a:cubicBezTo>
                    <a:pt x="56" y="132"/>
                    <a:pt x="24" y="45"/>
                    <a:pt x="85" y="0"/>
                  </a:cubicBezTo>
                  <a:cubicBezTo>
                    <a:pt x="117" y="132"/>
                    <a:pt x="202" y="124"/>
                    <a:pt x="266" y="124"/>
                  </a:cubicBezTo>
                  <a:cubicBezTo>
                    <a:pt x="266" y="124"/>
                    <a:pt x="266" y="124"/>
                    <a:pt x="266" y="124"/>
                  </a:cubicBezTo>
                  <a:cubicBezTo>
                    <a:pt x="307" y="112"/>
                    <a:pt x="349" y="118"/>
                    <a:pt x="376" y="145"/>
                  </a:cubicBezTo>
                  <a:cubicBezTo>
                    <a:pt x="394" y="163"/>
                    <a:pt x="403" y="188"/>
                    <a:pt x="404" y="214"/>
                  </a:cubicBezTo>
                  <a:close/>
                </a:path>
              </a:pathLst>
            </a:custGeom>
            <a:solidFill>
              <a:srgbClr val="BED63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Freeform 1236"/>
            <p:cNvSpPr/>
            <p:nvPr userDrawn="1"/>
          </p:nvSpPr>
          <p:spPr bwMode="auto">
            <a:xfrm>
              <a:off x="2358063" y="574209"/>
              <a:ext cx="260350" cy="296863"/>
            </a:xfrm>
            <a:custGeom>
              <a:avLst/>
              <a:gdLst>
                <a:gd name="T0" fmla="*/ 77 w 163"/>
                <a:gd name="T1" fmla="*/ 186 h 186"/>
                <a:gd name="T2" fmla="*/ 22 w 163"/>
                <a:gd name="T3" fmla="*/ 164 h 186"/>
                <a:gd name="T4" fmla="*/ 0 w 163"/>
                <a:gd name="T5" fmla="*/ 104 h 186"/>
                <a:gd name="T6" fmla="*/ 39 w 163"/>
                <a:gd name="T7" fmla="*/ 108 h 186"/>
                <a:gd name="T8" fmla="*/ 26 w 163"/>
                <a:gd name="T9" fmla="*/ 71 h 186"/>
                <a:gd name="T10" fmla="*/ 23 w 163"/>
                <a:gd name="T11" fmla="*/ 0 h 186"/>
                <a:gd name="T12" fmla="*/ 163 w 163"/>
                <a:gd name="T13" fmla="*/ 97 h 186"/>
                <a:gd name="T14" fmla="*/ 99 w 163"/>
                <a:gd name="T15" fmla="*/ 184 h 186"/>
                <a:gd name="T16" fmla="*/ 77 w 163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86">
                  <a:moveTo>
                    <a:pt x="77" y="186"/>
                  </a:moveTo>
                  <a:cubicBezTo>
                    <a:pt x="53" y="186"/>
                    <a:pt x="33" y="178"/>
                    <a:pt x="22" y="164"/>
                  </a:cubicBezTo>
                  <a:cubicBezTo>
                    <a:pt x="8" y="146"/>
                    <a:pt x="2" y="123"/>
                    <a:pt x="0" y="104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5" y="70"/>
                    <a:pt x="12" y="33"/>
                    <a:pt x="23" y="0"/>
                  </a:cubicBezTo>
                  <a:cubicBezTo>
                    <a:pt x="61" y="90"/>
                    <a:pt x="118" y="97"/>
                    <a:pt x="163" y="97"/>
                  </a:cubicBezTo>
                  <a:cubicBezTo>
                    <a:pt x="156" y="121"/>
                    <a:pt x="135" y="177"/>
                    <a:pt x="99" y="184"/>
                  </a:cubicBezTo>
                  <a:cubicBezTo>
                    <a:pt x="92" y="185"/>
                    <a:pt x="85" y="186"/>
                    <a:pt x="77" y="186"/>
                  </a:cubicBezTo>
                  <a:close/>
                </a:path>
              </a:pathLst>
            </a:custGeom>
            <a:solidFill>
              <a:srgbClr val="5A8E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Freeform 1237"/>
            <p:cNvSpPr/>
            <p:nvPr userDrawn="1"/>
          </p:nvSpPr>
          <p:spPr bwMode="auto">
            <a:xfrm>
              <a:off x="2642226" y="791697"/>
              <a:ext cx="274637" cy="346075"/>
            </a:xfrm>
            <a:custGeom>
              <a:avLst/>
              <a:gdLst>
                <a:gd name="T0" fmla="*/ 173 w 173"/>
                <a:gd name="T1" fmla="*/ 26 h 217"/>
                <a:gd name="T2" fmla="*/ 145 w 173"/>
                <a:gd name="T3" fmla="*/ 113 h 217"/>
                <a:gd name="T4" fmla="*/ 145 w 173"/>
                <a:gd name="T5" fmla="*/ 114 h 217"/>
                <a:gd name="T6" fmla="*/ 16 w 173"/>
                <a:gd name="T7" fmla="*/ 217 h 217"/>
                <a:gd name="T8" fmla="*/ 31 w 173"/>
                <a:gd name="T9" fmla="*/ 90 h 217"/>
                <a:gd name="T10" fmla="*/ 168 w 173"/>
                <a:gd name="T11" fmla="*/ 23 h 217"/>
                <a:gd name="T12" fmla="*/ 173 w 173"/>
                <a:gd name="T13" fmla="*/ 2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217">
                  <a:moveTo>
                    <a:pt x="173" y="26"/>
                  </a:moveTo>
                  <a:cubicBezTo>
                    <a:pt x="173" y="54"/>
                    <a:pt x="164" y="85"/>
                    <a:pt x="145" y="113"/>
                  </a:cubicBezTo>
                  <a:cubicBezTo>
                    <a:pt x="145" y="113"/>
                    <a:pt x="145" y="113"/>
                    <a:pt x="145" y="114"/>
                  </a:cubicBezTo>
                  <a:cubicBezTo>
                    <a:pt x="113" y="173"/>
                    <a:pt x="66" y="205"/>
                    <a:pt x="16" y="217"/>
                  </a:cubicBezTo>
                  <a:cubicBezTo>
                    <a:pt x="0" y="185"/>
                    <a:pt x="4" y="135"/>
                    <a:pt x="31" y="90"/>
                  </a:cubicBezTo>
                  <a:cubicBezTo>
                    <a:pt x="66" y="29"/>
                    <a:pt x="128" y="0"/>
                    <a:pt x="168" y="23"/>
                  </a:cubicBezTo>
                  <a:cubicBezTo>
                    <a:pt x="170" y="24"/>
                    <a:pt x="171" y="25"/>
                    <a:pt x="173" y="26"/>
                  </a:cubicBezTo>
                  <a:close/>
                </a:path>
              </a:pathLst>
            </a:custGeom>
            <a:solidFill>
              <a:srgbClr val="5A8E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Freeform 1238"/>
            <p:cNvSpPr/>
            <p:nvPr userDrawn="1"/>
          </p:nvSpPr>
          <p:spPr bwMode="auto">
            <a:xfrm>
              <a:off x="2943851" y="517059"/>
              <a:ext cx="93662" cy="66675"/>
            </a:xfrm>
            <a:custGeom>
              <a:avLst/>
              <a:gdLst>
                <a:gd name="T0" fmla="*/ 0 w 59"/>
                <a:gd name="T1" fmla="*/ 0 h 42"/>
                <a:gd name="T2" fmla="*/ 59 w 59"/>
                <a:gd name="T3" fmla="*/ 4 h 42"/>
                <a:gd name="T4" fmla="*/ 10 w 59"/>
                <a:gd name="T5" fmla="*/ 42 h 42"/>
                <a:gd name="T6" fmla="*/ 0 w 5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42">
                  <a:moveTo>
                    <a:pt x="0" y="0"/>
                  </a:moveTo>
                  <a:lnTo>
                    <a:pt x="59" y="4"/>
                  </a:lnTo>
                  <a:lnTo>
                    <a:pt x="1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Oval 1239"/>
            <p:cNvSpPr>
              <a:spLocks noChangeArrowheads="1"/>
            </p:cNvSpPr>
            <p:nvPr userDrawn="1"/>
          </p:nvSpPr>
          <p:spPr bwMode="auto">
            <a:xfrm>
              <a:off x="2670801" y="450384"/>
              <a:ext cx="296862" cy="298450"/>
            </a:xfrm>
            <a:prstGeom prst="ellipse">
              <a:avLst/>
            </a:prstGeom>
            <a:solidFill>
              <a:srgbClr val="BED63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Oval 1240"/>
            <p:cNvSpPr>
              <a:spLocks noChangeArrowheads="1"/>
            </p:cNvSpPr>
            <p:nvPr userDrawn="1"/>
          </p:nvSpPr>
          <p:spPr bwMode="auto">
            <a:xfrm>
              <a:off x="2874001" y="502772"/>
              <a:ext cx="49212" cy="4762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棕色的小人看书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3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243871" y="160454"/>
            <a:ext cx="558947" cy="68976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1.jpe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4.png"/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52.wdp"/><Relationship Id="rId1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image25.wdp"/><Relationship Id="rId4" Type="http://schemas.openxmlformats.org/officeDocument/2006/relationships/image" Target="../media/image24.png"/><Relationship Id="rId3" Type="http://schemas.microsoft.com/office/2007/relationships/hdphoto" Target="../media/image23.wdp"/><Relationship Id="rId2" Type="http://schemas.openxmlformats.org/officeDocument/2006/relationships/image" Target="../media/image22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2.jpe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5.png"/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/>
          <p:nvPr/>
        </p:nvSpPr>
        <p:spPr>
          <a:xfrm>
            <a:off x="1872959" y="2593277"/>
            <a:ext cx="54232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识字</a:t>
            </a:r>
            <a:r>
              <a:rPr lang="en-US" altLang="zh-CN" sz="60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5  </a:t>
            </a:r>
            <a:r>
              <a:rPr lang="zh-CN" altLang="en-US" sz="60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对 </a:t>
            </a:r>
            <a:r>
              <a:rPr lang="zh-CN" altLang="en-US" sz="60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韵 歌</a:t>
            </a:r>
            <a:endParaRPr lang="zh-CN" altLang="en-US" sz="6000" b="1" dirty="0"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70"/>
          <p:cNvSpPr txBox="1"/>
          <p:nvPr/>
        </p:nvSpPr>
        <p:spPr>
          <a:xfrm>
            <a:off x="2440422" y="834681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人教版</a:t>
            </a:r>
            <a:r>
              <a:rPr lang="zh-CN" altLang="en-US" sz="3200" b="1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小学语文一年级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49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8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67606" y="1174823"/>
            <a:ext cx="1141014" cy="1370618"/>
            <a:chOff x="1290141" y="1174823"/>
            <a:chExt cx="1521352" cy="137061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516093" y="1250041"/>
              <a:ext cx="1295400" cy="1295400"/>
            </a:xfrm>
            <a:prstGeom prst="rect">
              <a:avLst/>
            </a:prstGeom>
          </p:spPr>
        </p:pic>
        <p:sp>
          <p:nvSpPr>
            <p:cNvPr id="7" name="文本框 38"/>
            <p:cNvSpPr txBox="1"/>
            <p:nvPr/>
          </p:nvSpPr>
          <p:spPr>
            <a:xfrm>
              <a:off x="1290141" y="1174823"/>
              <a:ext cx="1277956" cy="1323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304800"/>
              <a:r>
                <a:rPr lang="zh-CN" altLang="en-US" sz="80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鸟</a:t>
              </a:r>
              <a:endParaRPr lang="zh-CN" altLang="en-US" sz="8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文本框 2"/>
          <p:cNvSpPr txBox="1"/>
          <p:nvPr/>
        </p:nvSpPr>
        <p:spPr>
          <a:xfrm>
            <a:off x="1662065" y="2823091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鸵鸟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3961005" y="2852890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蜂鸟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2"/>
          <p:cNvSpPr txBox="1"/>
          <p:nvPr/>
        </p:nvSpPr>
        <p:spPr>
          <a:xfrm>
            <a:off x="6136560" y="2862499"/>
            <a:ext cx="146378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鸟巢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"/>
          <p:cNvSpPr txBox="1"/>
          <p:nvPr/>
        </p:nvSpPr>
        <p:spPr>
          <a:xfrm>
            <a:off x="2753844" y="1607213"/>
            <a:ext cx="3550916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鸟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类是人类的朋友。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1000166" y="3705082"/>
            <a:ext cx="2355397" cy="194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5563" y="3685811"/>
            <a:ext cx="2241058" cy="198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5603826" y="3705082"/>
            <a:ext cx="2404337" cy="194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8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43112" y="1174823"/>
            <a:ext cx="1165508" cy="1370618"/>
            <a:chOff x="1257483" y="1174823"/>
            <a:chExt cx="1554010" cy="137061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516093" y="1250041"/>
              <a:ext cx="1295400" cy="1295400"/>
            </a:xfrm>
            <a:prstGeom prst="rect">
              <a:avLst/>
            </a:prstGeom>
          </p:spPr>
        </p:pic>
        <p:sp>
          <p:nvSpPr>
            <p:cNvPr id="7" name="文本框 38"/>
            <p:cNvSpPr txBox="1"/>
            <p:nvPr/>
          </p:nvSpPr>
          <p:spPr>
            <a:xfrm>
              <a:off x="1257483" y="1174823"/>
              <a:ext cx="1277956" cy="1323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304800"/>
              <a:r>
                <a:rPr lang="zh-CN" altLang="en-US" sz="80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虫</a:t>
              </a:r>
              <a:endParaRPr lang="zh-CN" altLang="en-US" sz="8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文本框 2"/>
          <p:cNvSpPr txBox="1"/>
          <p:nvPr/>
        </p:nvSpPr>
        <p:spPr>
          <a:xfrm>
            <a:off x="1496336" y="2954580"/>
            <a:ext cx="116525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毛毛虫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3940676" y="2993988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甲虫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2"/>
          <p:cNvSpPr txBox="1"/>
          <p:nvPr/>
        </p:nvSpPr>
        <p:spPr>
          <a:xfrm>
            <a:off x="6314760" y="2993988"/>
            <a:ext cx="1463789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七星瓢虫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"/>
          <p:cNvSpPr txBox="1"/>
          <p:nvPr/>
        </p:nvSpPr>
        <p:spPr>
          <a:xfrm>
            <a:off x="3265349" y="1607213"/>
            <a:ext cx="3550916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青蛙专吃害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虫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1044822" y="3894016"/>
            <a:ext cx="2220527" cy="183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3411163" y="3894016"/>
            <a:ext cx="2224286" cy="183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5772262" y="3894016"/>
            <a:ext cx="2132408" cy="183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8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"/>
          <p:cNvSpPr txBox="1"/>
          <p:nvPr/>
        </p:nvSpPr>
        <p:spPr>
          <a:xfrm>
            <a:off x="1314730" y="1651584"/>
            <a:ext cx="2261228" cy="3416320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云对雨，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304800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雪对风。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304800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花对树，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304800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鸟对虫。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山清对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水秀，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304800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柳绿对桃红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2"/>
          <p:cNvSpPr txBox="1"/>
          <p:nvPr/>
        </p:nvSpPr>
        <p:spPr>
          <a:xfrm>
            <a:off x="4237264" y="1677073"/>
            <a:ext cx="3935185" cy="1754326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  无论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单字对还是双字对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，它们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字数相等，读起来朗朗上口，这就是韵文。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2"/>
          <p:cNvSpPr txBox="1"/>
          <p:nvPr/>
        </p:nvSpPr>
        <p:spPr>
          <a:xfrm>
            <a:off x="4237265" y="3750803"/>
            <a:ext cx="3935184" cy="1200329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  把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对应的事物名称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读得略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重一点儿，“对”字轻读。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归纳总结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01946" y="1557602"/>
            <a:ext cx="3405644" cy="3416320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   通过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读，我们发现，对韵歌读起来可以快，可以慢，可以重，也可以轻，这就是读书的抑扬顿挫，这样才能读出书中的味道。</a:t>
            </a:r>
            <a:endParaRPr lang="zh-CN" altLang="en-US" sz="24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551090" y="1355271"/>
            <a:ext cx="4053568" cy="45230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85387" y="1582632"/>
            <a:ext cx="2646878" cy="3970318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云对雨，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雪对风。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花对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树，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鸟对虫。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山清对水秀，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柳绿对桃红。</a:t>
            </a:r>
            <a:endParaRPr lang="en-US" altLang="zh-CN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课堂小练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31110" y="1158417"/>
            <a:ext cx="3212542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我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会连。</a:t>
            </a:r>
            <a:endParaRPr lang="en-US" altLang="zh-CN" sz="24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46321" y="5162711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云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55587" y="515142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雨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266216" y="516521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花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644814" y="515141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鸟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094241" y="515141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虫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2146321" y="3744407"/>
            <a:ext cx="3571109" cy="14070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300470" y="3779406"/>
            <a:ext cx="3793771" cy="14045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endCxn id="12" idx="0"/>
          </p:cNvCxnSpPr>
          <p:nvPr/>
        </p:nvCxnSpPr>
        <p:spPr>
          <a:xfrm>
            <a:off x="4439041" y="3732519"/>
            <a:ext cx="73397" cy="14326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2414290" y="3711912"/>
            <a:ext cx="3415190" cy="13116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endCxn id="11" idx="0"/>
          </p:cNvCxnSpPr>
          <p:nvPr/>
        </p:nvCxnSpPr>
        <p:spPr>
          <a:xfrm flipH="1">
            <a:off x="3401809" y="3697895"/>
            <a:ext cx="4061764" cy="1453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5185108" y="2080738"/>
            <a:ext cx="1374878" cy="161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3738159" y="2080739"/>
            <a:ext cx="1356365" cy="161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993111" y="2062059"/>
            <a:ext cx="1363133" cy="163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2377551" y="2034969"/>
            <a:ext cx="1338427" cy="166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 bwMode="auto">
          <a:xfrm>
            <a:off x="6629286" y="2057401"/>
            <a:ext cx="1492702" cy="165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960311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课堂小练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2"/>
          <p:cNvSpPr txBox="1"/>
          <p:nvPr/>
        </p:nvSpPr>
        <p:spPr>
          <a:xfrm>
            <a:off x="2763205" y="2359277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地</a:t>
            </a:r>
            <a:endParaRPr lang="zh-CN" altLang="en-US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2"/>
          <p:cNvSpPr txBox="1"/>
          <p:nvPr/>
        </p:nvSpPr>
        <p:spPr>
          <a:xfrm>
            <a:off x="1242768" y="1766329"/>
            <a:ext cx="6624225" cy="2308324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填空。</a:t>
            </a:r>
            <a:endParaRPr lang="en-US" altLang="zh-CN" sz="2400" dirty="0" smtClean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天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对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（            ）           日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对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（            ） </a:t>
            </a:r>
            <a:endParaRPr lang="en-US" altLang="zh-CN" sz="2400" dirty="0" smtClean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红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对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（            ）           大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对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（            ）</a:t>
            </a:r>
            <a:endParaRPr lang="en-US" altLang="zh-CN" sz="2400" dirty="0" smtClean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304800">
              <a:lnSpc>
                <a:spcPct val="150000"/>
              </a:lnSpc>
            </a:pP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2"/>
          <p:cNvSpPr txBox="1"/>
          <p:nvPr/>
        </p:nvSpPr>
        <p:spPr>
          <a:xfrm>
            <a:off x="5295586" y="2319303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endParaRPr lang="zh-CN" altLang="en-US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2"/>
          <p:cNvSpPr txBox="1"/>
          <p:nvPr/>
        </p:nvSpPr>
        <p:spPr>
          <a:xfrm>
            <a:off x="2786452" y="2920491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绿</a:t>
            </a:r>
            <a:endParaRPr lang="zh-CN" altLang="en-US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2"/>
          <p:cNvSpPr txBox="1"/>
          <p:nvPr/>
        </p:nvSpPr>
        <p:spPr>
          <a:xfrm>
            <a:off x="5295586" y="2902059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小</a:t>
            </a:r>
            <a:endParaRPr lang="zh-CN" altLang="en-US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拓展延伸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"/>
          <p:cNvSpPr txBox="1"/>
          <p:nvPr/>
        </p:nvSpPr>
        <p:spPr>
          <a:xfrm>
            <a:off x="926686" y="1313894"/>
            <a:ext cx="7208321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除了书上的对子，你还知道哪些对子呢？</a:t>
            </a:r>
            <a:endParaRPr lang="zh-CN" altLang="en-US" sz="24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"/>
          <p:cNvSpPr txBox="1"/>
          <p:nvPr/>
        </p:nvSpPr>
        <p:spPr>
          <a:xfrm>
            <a:off x="3859598" y="2404298"/>
            <a:ext cx="459071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河对汉，绿对红。塞北对关西。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"/>
          <p:cNvSpPr txBox="1"/>
          <p:nvPr/>
        </p:nvSpPr>
        <p:spPr>
          <a:xfrm>
            <a:off x="3864738" y="3462337"/>
            <a:ext cx="4695937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晨对午，夏对冬。山亭对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水榭。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2"/>
          <p:cNvSpPr txBox="1"/>
          <p:nvPr/>
        </p:nvSpPr>
        <p:spPr>
          <a:xfrm>
            <a:off x="3859597" y="4495367"/>
            <a:ext cx="459071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泉对石，干对枝。吹竹对弹丝。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34875" y="2361477"/>
            <a:ext cx="2106804" cy="336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课后作业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72944" y="2379069"/>
            <a:ext cx="4805640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  古代的陈文杰非常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聪明，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他写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了一本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书叫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声律启蒙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，大家可以读一读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。 </a:t>
            </a:r>
            <a:endParaRPr lang="zh-CN" altLang="en-US" sz="24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135162" y="1855261"/>
            <a:ext cx="1876052" cy="280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文本框 170"/>
          <p:cNvSpPr txBox="1"/>
          <p:nvPr/>
        </p:nvSpPr>
        <p:spPr>
          <a:xfrm>
            <a:off x="664902" y="35013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引入新课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2" name="矩形 171"/>
          <p:cNvSpPr/>
          <p:nvPr/>
        </p:nvSpPr>
        <p:spPr>
          <a:xfrm>
            <a:off x="4119227" y="1556114"/>
            <a:ext cx="4220731" cy="39703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n w="0"/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      古代</a:t>
            </a:r>
            <a:r>
              <a:rPr lang="zh-CN" altLang="en-US" sz="2400" dirty="0">
                <a:ln w="0"/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有一个叫陈文杰的人，他非常聪明，因为对对子对得好而当上了钦差。</a:t>
            </a:r>
            <a:r>
              <a:rPr lang="zh-CN" altLang="en-US" sz="2400" dirty="0" smtClean="0">
                <a:ln w="0"/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你想</a:t>
            </a:r>
            <a:r>
              <a:rPr lang="zh-CN" altLang="en-US" sz="2400" dirty="0">
                <a:ln w="0"/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不想像他一样来对对子</a:t>
            </a:r>
            <a:r>
              <a:rPr lang="zh-CN" altLang="en-US" sz="2400" dirty="0" smtClean="0">
                <a:ln w="0"/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？老师</a:t>
            </a:r>
            <a:r>
              <a:rPr lang="zh-CN" altLang="en-US" sz="2400" dirty="0">
                <a:ln w="0"/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就出两个满足你们的愿望。天对</a:t>
            </a:r>
            <a:r>
              <a:rPr lang="en-US" altLang="zh-CN" sz="2400" dirty="0">
                <a:ln w="0"/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sz="2400" dirty="0">
                <a:ln w="0"/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地</a:t>
            </a:r>
            <a:r>
              <a:rPr lang="en-US" altLang="zh-CN" sz="2400" dirty="0">
                <a:ln w="0"/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  <a:r>
              <a:rPr lang="zh-CN" altLang="en-US" sz="2400" dirty="0">
                <a:ln w="0"/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，黑对</a:t>
            </a:r>
            <a:r>
              <a:rPr lang="en-US" altLang="zh-CN" sz="2400" dirty="0">
                <a:ln w="0"/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sz="2400" dirty="0">
                <a:ln w="0"/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白</a:t>
            </a:r>
            <a:r>
              <a:rPr lang="en-US" altLang="zh-CN" sz="2400" dirty="0">
                <a:ln w="0"/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  <a:r>
              <a:rPr lang="zh-CN" altLang="en-US" sz="2400" dirty="0">
                <a:ln w="0"/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，花对</a:t>
            </a:r>
            <a:r>
              <a:rPr lang="en-US" altLang="zh-CN" sz="2400" dirty="0">
                <a:ln w="0"/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sz="2400" dirty="0">
                <a:ln w="0"/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树</a:t>
            </a:r>
            <a:r>
              <a:rPr lang="en-US" altLang="zh-CN" sz="2400" dirty="0">
                <a:ln w="0"/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  <a:r>
              <a:rPr lang="zh-CN" altLang="en-US" sz="2400" dirty="0" smtClean="0">
                <a:ln w="0"/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。今天</a:t>
            </a:r>
            <a:r>
              <a:rPr lang="zh-CN" altLang="en-US" sz="2400" dirty="0">
                <a:ln w="0"/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，我们来学一首儿歌</a:t>
            </a:r>
            <a:r>
              <a:rPr lang="en-US" altLang="zh-CN" sz="2400" dirty="0">
                <a:ln w="0"/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2400" dirty="0">
                <a:ln w="0"/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对韵歌</a:t>
            </a:r>
            <a:r>
              <a:rPr lang="en-US" altLang="zh-CN" sz="2400" dirty="0">
                <a:ln w="0"/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2400" dirty="0">
                <a:ln w="0"/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2400" dirty="0">
              <a:ln w="0"/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91213" y="1832811"/>
            <a:ext cx="2371794" cy="3297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903602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我会认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250038" y="2399076"/>
            <a:ext cx="971550" cy="1295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250038" y="1886485"/>
            <a:ext cx="6662843" cy="4943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192668" y="2395965"/>
            <a:ext cx="971550" cy="1295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3142490" y="2403871"/>
            <a:ext cx="971550" cy="1295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086191" y="2395965"/>
            <a:ext cx="971550" cy="12954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041216" y="2388105"/>
            <a:ext cx="971550" cy="12954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80574" y="2323859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018806" y="2337878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云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57612" y="2314435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雨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30326" y="2372713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风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883246" y="2292327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花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252383" y="1839612"/>
            <a:ext cx="11847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2800" dirty="0" err="1">
                <a:latin typeface="汉语拼音" pitchFamily="34" charset="0"/>
                <a:ea typeface="黑体" panose="02010609060101010101" pitchFamily="49" charset="-122"/>
                <a:cs typeface="汉语拼音" pitchFamily="34" charset="0"/>
              </a:rPr>
              <a:t>duì</a:t>
            </a:r>
            <a:endParaRPr lang="zh-CN" altLang="en-US" sz="2800" b="1" dirty="0">
              <a:solidFill>
                <a:srgbClr val="FF0000"/>
              </a:solidFill>
              <a:latin typeface="汉语拼音" pitchFamily="34" charset="0"/>
              <a:ea typeface="黑体" panose="02010609060101010101" pitchFamily="49" charset="-122"/>
              <a:cs typeface="汉语拼音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103747" y="1856825"/>
            <a:ext cx="11847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2800" dirty="0" err="1">
                <a:latin typeface="汉语拼音" pitchFamily="34" charset="0"/>
                <a:ea typeface="黑体" panose="02010609060101010101" pitchFamily="49" charset="-122"/>
                <a:cs typeface="汉语拼音" pitchFamily="34" charset="0"/>
              </a:rPr>
              <a:t>yún</a:t>
            </a:r>
            <a:endParaRPr lang="zh-CN" altLang="en-US" sz="2800" b="1" dirty="0">
              <a:solidFill>
                <a:srgbClr val="FF0000"/>
              </a:solidFill>
              <a:latin typeface="汉语拼音" pitchFamily="34" charset="0"/>
              <a:ea typeface="黑体" panose="02010609060101010101" pitchFamily="49" charset="-122"/>
              <a:cs typeface="汉语拼音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095519" y="1849024"/>
            <a:ext cx="13855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2800" dirty="0" err="1">
                <a:latin typeface="汉语拼音" pitchFamily="34" charset="0"/>
                <a:ea typeface="黑体" panose="02010609060101010101" pitchFamily="49" charset="-122"/>
                <a:cs typeface="汉语拼音" pitchFamily="34" charset="0"/>
              </a:rPr>
              <a:t>yǔ</a:t>
            </a:r>
            <a:endParaRPr lang="zh-CN" altLang="en-US" sz="2800" b="1" dirty="0">
              <a:solidFill>
                <a:srgbClr val="FF0000"/>
              </a:solidFill>
              <a:latin typeface="汉语拼音" pitchFamily="34" charset="0"/>
              <a:ea typeface="黑体" panose="02010609060101010101" pitchFamily="49" charset="-122"/>
              <a:cs typeface="汉语拼音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987585" y="1839549"/>
            <a:ext cx="181149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2800" dirty="0" err="1">
                <a:latin typeface="汉语拼音" pitchFamily="34" charset="0"/>
                <a:ea typeface="黑体" panose="02010609060101010101" pitchFamily="49" charset="-122"/>
                <a:cs typeface="汉语拼音" pitchFamily="34" charset="0"/>
              </a:rPr>
              <a:t>fēng</a:t>
            </a:r>
            <a:endParaRPr lang="zh-CN" altLang="en-US" sz="2800" b="1" dirty="0">
              <a:solidFill>
                <a:srgbClr val="FF0000"/>
              </a:solidFill>
              <a:latin typeface="汉语拼音" pitchFamily="34" charset="0"/>
              <a:ea typeface="黑体" panose="02010609060101010101" pitchFamily="49" charset="-122"/>
              <a:cs typeface="汉语拼音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11499" y="1853177"/>
            <a:ext cx="11847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2800" dirty="0" err="1">
                <a:latin typeface="汉语拼音" pitchFamily="34" charset="0"/>
                <a:ea typeface="黑体" panose="02010609060101010101" pitchFamily="49" charset="-122"/>
                <a:cs typeface="汉语拼音" pitchFamily="34" charset="0"/>
              </a:rPr>
              <a:t>huā</a:t>
            </a:r>
            <a:endParaRPr lang="zh-CN" altLang="en-US" sz="2800" b="1" dirty="0">
              <a:solidFill>
                <a:srgbClr val="FF0000"/>
              </a:solidFill>
              <a:latin typeface="汉语拼音" pitchFamily="34" charset="0"/>
              <a:ea typeface="黑体" panose="02010609060101010101" pitchFamily="49" charset="-122"/>
              <a:cs typeface="汉语拼音" pitchFamily="3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989118" y="2395639"/>
            <a:ext cx="971550" cy="1295400"/>
          </a:xfrm>
          <a:prstGeom prst="rect">
            <a:avLst/>
          </a:prstGeom>
        </p:spPr>
      </p:pic>
      <p:sp>
        <p:nvSpPr>
          <p:cNvPr id="25" name="文本框 22"/>
          <p:cNvSpPr txBox="1"/>
          <p:nvPr/>
        </p:nvSpPr>
        <p:spPr>
          <a:xfrm>
            <a:off x="5900878" y="1859610"/>
            <a:ext cx="11847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2800" dirty="0" err="1">
                <a:latin typeface="汉语拼音" pitchFamily="34" charset="0"/>
                <a:ea typeface="黑体" panose="02010609060101010101" pitchFamily="49" charset="-122"/>
                <a:cs typeface="汉语拼音" pitchFamily="34" charset="0"/>
              </a:rPr>
              <a:t>niǎo</a:t>
            </a:r>
            <a:endParaRPr lang="zh-CN" altLang="en-US" sz="2800" b="1" dirty="0">
              <a:solidFill>
                <a:srgbClr val="FF0000"/>
              </a:solidFill>
              <a:latin typeface="汉语拼音" pitchFamily="34" charset="0"/>
              <a:ea typeface="黑体" panose="02010609060101010101" pitchFamily="49" charset="-122"/>
              <a:cs typeface="汉语拼音" pitchFamily="34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936846" y="2390334"/>
            <a:ext cx="971550" cy="1295400"/>
          </a:xfrm>
          <a:prstGeom prst="rect">
            <a:avLst/>
          </a:prstGeom>
        </p:spPr>
      </p:pic>
      <p:sp>
        <p:nvSpPr>
          <p:cNvPr id="27" name="文本框 22"/>
          <p:cNvSpPr txBox="1"/>
          <p:nvPr/>
        </p:nvSpPr>
        <p:spPr>
          <a:xfrm>
            <a:off x="6710453" y="1860573"/>
            <a:ext cx="1184735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2800" dirty="0" err="1">
                <a:latin typeface="汉语拼音" pitchFamily="34" charset="0"/>
                <a:ea typeface="黑体" panose="02010609060101010101" pitchFamily="49" charset="-122"/>
                <a:cs typeface="汉语拼音" pitchFamily="34" charset="0"/>
              </a:rPr>
              <a:t>chóng</a:t>
            </a:r>
            <a:endParaRPr lang="zh-CN" altLang="en-US" sz="2800" b="1" dirty="0">
              <a:solidFill>
                <a:srgbClr val="FF0000"/>
              </a:solidFill>
              <a:latin typeface="汉语拼音" pitchFamily="34" charset="0"/>
              <a:ea typeface="黑体" panose="02010609060101010101" pitchFamily="49" charset="-122"/>
              <a:cs typeface="汉语拼音" pitchFamily="34" charset="0"/>
            </a:endParaRPr>
          </a:p>
        </p:txBody>
      </p:sp>
      <p:sp>
        <p:nvSpPr>
          <p:cNvPr id="28" name="文本框 16"/>
          <p:cNvSpPr txBox="1"/>
          <p:nvPr/>
        </p:nvSpPr>
        <p:spPr>
          <a:xfrm>
            <a:off x="5793381" y="2341180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鸟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文本框 16"/>
          <p:cNvSpPr txBox="1"/>
          <p:nvPr/>
        </p:nvSpPr>
        <p:spPr>
          <a:xfrm>
            <a:off x="6769948" y="2328535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虫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  <p:bldP spid="19" grpId="0"/>
      <p:bldP spid="20" grpId="0"/>
      <p:bldP spid="21" grpId="0"/>
      <p:bldP spid="22" grpId="0"/>
      <p:bldP spid="23" grpId="0"/>
      <p:bldP spid="25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1448816" y="3456634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03602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</a:t>
            </a:r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855887" y="1320635"/>
            <a:ext cx="971550" cy="1295400"/>
          </a:xfrm>
          <a:prstGeom prst="rect">
            <a:avLst/>
          </a:prstGeom>
        </p:spPr>
      </p:pic>
      <p:sp>
        <p:nvSpPr>
          <p:cNvPr id="26" name="文本框 38"/>
          <p:cNvSpPr txBox="1"/>
          <p:nvPr/>
        </p:nvSpPr>
        <p:spPr>
          <a:xfrm>
            <a:off x="2686423" y="1245418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虫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859249" y="2990777"/>
            <a:ext cx="971550" cy="1295400"/>
          </a:xfrm>
          <a:prstGeom prst="rect">
            <a:avLst/>
          </a:prstGeom>
        </p:spPr>
      </p:pic>
      <p:sp>
        <p:nvSpPr>
          <p:cNvPr id="28" name="文本框 38"/>
          <p:cNvSpPr txBox="1"/>
          <p:nvPr/>
        </p:nvSpPr>
        <p:spPr>
          <a:xfrm>
            <a:off x="2689785" y="2915560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云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858765" y="4712600"/>
            <a:ext cx="971550" cy="1295400"/>
          </a:xfrm>
          <a:prstGeom prst="rect">
            <a:avLst/>
          </a:prstGeom>
        </p:spPr>
      </p:pic>
      <p:sp>
        <p:nvSpPr>
          <p:cNvPr id="30" name="文本框 38"/>
          <p:cNvSpPr txBox="1"/>
          <p:nvPr/>
        </p:nvSpPr>
        <p:spPr>
          <a:xfrm>
            <a:off x="2689301" y="4637383"/>
            <a:ext cx="9584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8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山</a:t>
            </a:r>
            <a:endParaRPr lang="zh-CN" altLang="en-US" sz="8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7987" y="1454118"/>
            <a:ext cx="3576142" cy="102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7987" y="3126625"/>
            <a:ext cx="2438216" cy="102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7986" y="4833312"/>
            <a:ext cx="1880067" cy="105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文本框 2"/>
          <p:cNvSpPr txBox="1"/>
          <p:nvPr/>
        </p:nvSpPr>
        <p:spPr>
          <a:xfrm>
            <a:off x="3706498" y="1685815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画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2"/>
          <p:cNvSpPr txBox="1"/>
          <p:nvPr/>
        </p:nvSpPr>
        <p:spPr>
          <a:xfrm>
            <a:off x="3750258" y="3347947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画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2"/>
          <p:cNvSpPr txBox="1"/>
          <p:nvPr/>
        </p:nvSpPr>
        <p:spPr>
          <a:xfrm>
            <a:off x="3775085" y="4949059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画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 bwMode="auto">
          <a:xfrm>
            <a:off x="1080574" y="1320635"/>
            <a:ext cx="1471491" cy="132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 bwMode="auto">
          <a:xfrm>
            <a:off x="1080573" y="2953199"/>
            <a:ext cx="1514086" cy="133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 bwMode="auto">
          <a:xfrm>
            <a:off x="1080574" y="4738714"/>
            <a:ext cx="1514085" cy="123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8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67606" y="1174823"/>
            <a:ext cx="1141014" cy="1370618"/>
            <a:chOff x="1290141" y="1174823"/>
            <a:chExt cx="1521352" cy="137061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516093" y="1250041"/>
              <a:ext cx="1295400" cy="1295400"/>
            </a:xfrm>
            <a:prstGeom prst="rect">
              <a:avLst/>
            </a:prstGeom>
          </p:spPr>
        </p:pic>
        <p:sp>
          <p:nvSpPr>
            <p:cNvPr id="7" name="文本框 38"/>
            <p:cNvSpPr txBox="1"/>
            <p:nvPr/>
          </p:nvSpPr>
          <p:spPr>
            <a:xfrm>
              <a:off x="1290141" y="1174823"/>
              <a:ext cx="1277956" cy="1323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304800"/>
              <a:r>
                <a:rPr lang="zh-CN" altLang="en-US" sz="80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对</a:t>
              </a:r>
              <a:endParaRPr lang="zh-CN" altLang="en-US" sz="8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文本框 2"/>
          <p:cNvSpPr txBox="1"/>
          <p:nvPr/>
        </p:nvSpPr>
        <p:spPr>
          <a:xfrm>
            <a:off x="1588585" y="3312961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对虾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3884149" y="3308362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对比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2"/>
          <p:cNvSpPr txBox="1"/>
          <p:nvPr/>
        </p:nvSpPr>
        <p:spPr>
          <a:xfrm>
            <a:off x="6451721" y="3352369"/>
            <a:ext cx="146378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对称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"/>
          <p:cNvSpPr txBox="1"/>
          <p:nvPr/>
        </p:nvSpPr>
        <p:spPr>
          <a:xfrm>
            <a:off x="2753844" y="1607213"/>
            <a:ext cx="4275606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你要你说的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对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，我就听你的。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26685" y="4071755"/>
            <a:ext cx="2255261" cy="198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56862" y="4071755"/>
            <a:ext cx="1819833" cy="198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 bwMode="auto">
          <a:xfrm>
            <a:off x="5743575" y="4069995"/>
            <a:ext cx="2378324" cy="198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8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67606" y="1174823"/>
            <a:ext cx="1141014" cy="1370618"/>
            <a:chOff x="1290141" y="1174823"/>
            <a:chExt cx="1521352" cy="137061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516093" y="1250041"/>
              <a:ext cx="1295400" cy="1295400"/>
            </a:xfrm>
            <a:prstGeom prst="rect">
              <a:avLst/>
            </a:prstGeom>
          </p:spPr>
        </p:pic>
        <p:sp>
          <p:nvSpPr>
            <p:cNvPr id="7" name="文本框 38"/>
            <p:cNvSpPr txBox="1"/>
            <p:nvPr/>
          </p:nvSpPr>
          <p:spPr>
            <a:xfrm>
              <a:off x="1290141" y="1174823"/>
              <a:ext cx="1277956" cy="1323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304800"/>
              <a:r>
                <a:rPr lang="zh-CN" altLang="en-US" sz="80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云</a:t>
              </a:r>
              <a:endParaRPr lang="zh-CN" altLang="en-US" sz="8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文本框 2"/>
          <p:cNvSpPr txBox="1"/>
          <p:nvPr/>
        </p:nvSpPr>
        <p:spPr>
          <a:xfrm>
            <a:off x="1439967" y="3312961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云朵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4101900" y="3331442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乌云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2"/>
          <p:cNvSpPr txBox="1"/>
          <p:nvPr/>
        </p:nvSpPr>
        <p:spPr>
          <a:xfrm>
            <a:off x="6724394" y="3352369"/>
            <a:ext cx="146378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云霞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"/>
          <p:cNvSpPr txBox="1"/>
          <p:nvPr/>
        </p:nvSpPr>
        <p:spPr>
          <a:xfrm>
            <a:off x="2753844" y="1607213"/>
            <a:ext cx="5096117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天上的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云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朵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有时犹如薄薄的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棉花。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881340" y="3998700"/>
            <a:ext cx="2282513" cy="189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3556862" y="3998700"/>
            <a:ext cx="2255334" cy="189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6219399" y="3998699"/>
            <a:ext cx="2120420" cy="189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8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67606" y="1174823"/>
            <a:ext cx="1141014" cy="1370618"/>
            <a:chOff x="1290141" y="1174823"/>
            <a:chExt cx="1521352" cy="137061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516093" y="1250041"/>
              <a:ext cx="1295400" cy="1295400"/>
            </a:xfrm>
            <a:prstGeom prst="rect">
              <a:avLst/>
            </a:prstGeom>
          </p:spPr>
        </p:pic>
        <p:sp>
          <p:nvSpPr>
            <p:cNvPr id="7" name="文本框 38"/>
            <p:cNvSpPr txBox="1"/>
            <p:nvPr/>
          </p:nvSpPr>
          <p:spPr>
            <a:xfrm>
              <a:off x="1290141" y="1174823"/>
              <a:ext cx="1277956" cy="1323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304800"/>
              <a:r>
                <a:rPr lang="zh-CN" altLang="en-US" sz="80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雨</a:t>
              </a:r>
              <a:endParaRPr lang="zh-CN" altLang="en-US" sz="8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文本框 2"/>
          <p:cNvSpPr txBox="1"/>
          <p:nvPr/>
        </p:nvSpPr>
        <p:spPr>
          <a:xfrm>
            <a:off x="1703884" y="2961224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雨伞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3672161" y="2991023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雨衣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2"/>
          <p:cNvSpPr txBox="1"/>
          <p:nvPr/>
        </p:nvSpPr>
        <p:spPr>
          <a:xfrm>
            <a:off x="6178378" y="3000632"/>
            <a:ext cx="146378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暴雨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"/>
          <p:cNvSpPr txBox="1"/>
          <p:nvPr/>
        </p:nvSpPr>
        <p:spPr>
          <a:xfrm>
            <a:off x="2753844" y="1607213"/>
            <a:ext cx="3550916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农民伯伯冒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雨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抢收麦子。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8505" y="3646962"/>
            <a:ext cx="1730828" cy="231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5671" y="3646962"/>
            <a:ext cx="1658240" cy="203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73645" y="3633288"/>
            <a:ext cx="2042657" cy="202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8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67606" y="1174823"/>
            <a:ext cx="1141014" cy="1370618"/>
            <a:chOff x="1290141" y="1174823"/>
            <a:chExt cx="1521352" cy="137061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516093" y="1250041"/>
              <a:ext cx="1295400" cy="1295400"/>
            </a:xfrm>
            <a:prstGeom prst="rect">
              <a:avLst/>
            </a:prstGeom>
          </p:spPr>
        </p:pic>
        <p:sp>
          <p:nvSpPr>
            <p:cNvPr id="7" name="文本框 38"/>
            <p:cNvSpPr txBox="1"/>
            <p:nvPr/>
          </p:nvSpPr>
          <p:spPr>
            <a:xfrm>
              <a:off x="1290141" y="1174823"/>
              <a:ext cx="1277956" cy="1323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304800"/>
              <a:r>
                <a:rPr lang="zh-CN" altLang="en-US" sz="80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风</a:t>
              </a:r>
              <a:endParaRPr lang="zh-CN" altLang="en-US" sz="8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文本框 2"/>
          <p:cNvSpPr txBox="1"/>
          <p:nvPr/>
        </p:nvSpPr>
        <p:spPr>
          <a:xfrm>
            <a:off x="1588584" y="2957158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风车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3946671" y="2986957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风筝</a:t>
            </a:r>
            <a:endParaRPr lang="en-US" altLang="zh-CN" sz="2400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2"/>
          <p:cNvSpPr txBox="1"/>
          <p:nvPr/>
        </p:nvSpPr>
        <p:spPr>
          <a:xfrm>
            <a:off x="6422911" y="2996566"/>
            <a:ext cx="146378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风帆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"/>
          <p:cNvSpPr txBox="1"/>
          <p:nvPr/>
        </p:nvSpPr>
        <p:spPr>
          <a:xfrm>
            <a:off x="2753844" y="1607213"/>
            <a:ext cx="6085356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春风吹来，小朋友们都来到田野里放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风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筝。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1240921" y="3642896"/>
            <a:ext cx="1735397" cy="170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3557750" y="3642897"/>
            <a:ext cx="1943100" cy="173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5953997" y="3642897"/>
            <a:ext cx="1932703" cy="172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8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67606" y="1174823"/>
            <a:ext cx="1141014" cy="1370618"/>
            <a:chOff x="1290141" y="1174823"/>
            <a:chExt cx="1521352" cy="137061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516093" y="1250041"/>
              <a:ext cx="1295400" cy="1295400"/>
            </a:xfrm>
            <a:prstGeom prst="rect">
              <a:avLst/>
            </a:prstGeom>
          </p:spPr>
        </p:pic>
        <p:sp>
          <p:nvSpPr>
            <p:cNvPr id="7" name="文本框 38"/>
            <p:cNvSpPr txBox="1"/>
            <p:nvPr/>
          </p:nvSpPr>
          <p:spPr>
            <a:xfrm>
              <a:off x="1290141" y="1174823"/>
              <a:ext cx="1277956" cy="1323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304800"/>
              <a:r>
                <a:rPr lang="zh-CN" altLang="en-US" sz="80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花</a:t>
              </a:r>
              <a:endParaRPr lang="zh-CN" altLang="en-US" sz="8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文本框 2"/>
          <p:cNvSpPr txBox="1"/>
          <p:nvPr/>
        </p:nvSpPr>
        <p:spPr>
          <a:xfrm>
            <a:off x="1525990" y="3042623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花草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3997470" y="3072422"/>
            <a:ext cx="116525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窗花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2"/>
          <p:cNvSpPr txBox="1"/>
          <p:nvPr/>
        </p:nvSpPr>
        <p:spPr>
          <a:xfrm>
            <a:off x="6465850" y="3042622"/>
            <a:ext cx="1463789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雪花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"/>
          <p:cNvSpPr txBox="1"/>
          <p:nvPr/>
        </p:nvSpPr>
        <p:spPr>
          <a:xfrm>
            <a:off x="2753843" y="1607213"/>
            <a:ext cx="5175796" cy="646331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爷爷在院子里种了很多好看的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花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999242" y="3663088"/>
            <a:ext cx="2218756" cy="188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3419474" y="3663088"/>
            <a:ext cx="2321252" cy="188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485" y="3663087"/>
            <a:ext cx="2074749" cy="171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1" grpId="0"/>
    </p:bld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1575</Words>
  <Application>WPS 演示</Application>
  <PresentationFormat>全屏显示(4:3)</PresentationFormat>
  <Paragraphs>215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楷体</vt:lpstr>
      <vt:lpstr>汉语拼音</vt:lpstr>
      <vt:lpstr>Segoe Print</vt:lpstr>
      <vt:lpstr>黑体</vt:lpstr>
      <vt:lpstr>Calibri</vt:lpstr>
      <vt:lpstr>Arial</vt:lpstr>
      <vt:lpstr>Arial Unicode MS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466</cp:revision>
  <cp:lastPrinted>2018-04-06T08:03:00Z</cp:lastPrinted>
  <dcterms:created xsi:type="dcterms:W3CDTF">2016-02-25T11:28:00Z</dcterms:created>
  <dcterms:modified xsi:type="dcterms:W3CDTF">2019-09-18T06:02:21Z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